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62" r:id="rId4"/>
    <p:sldId id="293" r:id="rId5"/>
    <p:sldId id="294" r:id="rId6"/>
    <p:sldId id="295" r:id="rId7"/>
    <p:sldId id="296" r:id="rId8"/>
    <p:sldId id="297" r:id="rId9"/>
    <p:sldId id="298" r:id="rId10"/>
    <p:sldId id="300" r:id="rId11"/>
    <p:sldId id="299" r:id="rId12"/>
    <p:sldId id="267" r:id="rId13"/>
    <p:sldId id="310" r:id="rId14"/>
    <p:sldId id="311" r:id="rId15"/>
    <p:sldId id="312" r:id="rId16"/>
    <p:sldId id="303" r:id="rId17"/>
    <p:sldId id="302" r:id="rId18"/>
    <p:sldId id="301" r:id="rId19"/>
    <p:sldId id="305" r:id="rId20"/>
    <p:sldId id="306" r:id="rId21"/>
    <p:sldId id="307" r:id="rId22"/>
    <p:sldId id="308" r:id="rId23"/>
    <p:sldId id="309" r:id="rId24"/>
    <p:sldId id="304" r:id="rId25"/>
    <p:sldId id="313" r:id="rId26"/>
    <p:sldId id="278" r:id="rId27"/>
    <p:sldId id="279" r:id="rId28"/>
    <p:sldId id="281" r:id="rId29"/>
    <p:sldId id="282" r:id="rId30"/>
    <p:sldId id="283" r:id="rId31"/>
    <p:sldId id="284" r:id="rId32"/>
    <p:sldId id="285" r:id="rId33"/>
    <p:sldId id="289" r:id="rId34"/>
    <p:sldId id="292" r:id="rId35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121"/>
    <a:srgbClr val="E993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0" autoAdjust="0"/>
    <p:restoredTop sz="94660"/>
  </p:normalViewPr>
  <p:slideViewPr>
    <p:cSldViewPr snapToGrid="0">
      <p:cViewPr varScale="1">
        <p:scale>
          <a:sx n="65" d="100"/>
          <a:sy n="65" d="100"/>
        </p:scale>
        <p:origin x="4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07D7FC-E311-48A0-805E-633B51D3E1E6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BC3DB94D-DD4B-421C-9530-D6CAE1641180}">
      <dgm:prSet phldrT="[Text]"/>
      <dgm:spPr/>
      <dgm:t>
        <a:bodyPr/>
        <a:lstStyle/>
        <a:p>
          <a:r>
            <a:rPr lang="en-US"/>
            <a:t>MEDIA</a:t>
          </a:r>
        </a:p>
        <a:p>
          <a:r>
            <a:rPr lang="en-US"/>
            <a:t>MAINSTREAM VS DIGITAL MEDIA</a:t>
          </a:r>
          <a:endParaRPr lang="en-PK"/>
        </a:p>
      </dgm:t>
    </dgm:pt>
    <dgm:pt modelId="{D1E2169F-6748-4DE9-BE8E-B4FE724D7F3C}" type="parTrans" cxnId="{AD2057EA-CFAF-409C-8ECA-660E4F3C6045}">
      <dgm:prSet/>
      <dgm:spPr/>
      <dgm:t>
        <a:bodyPr/>
        <a:lstStyle/>
        <a:p>
          <a:endParaRPr lang="en-PK"/>
        </a:p>
      </dgm:t>
    </dgm:pt>
    <dgm:pt modelId="{C943D8C9-AC47-4E71-B210-3BA5D2369627}" type="sibTrans" cxnId="{AD2057EA-CFAF-409C-8ECA-660E4F3C6045}">
      <dgm:prSet/>
      <dgm:spPr/>
      <dgm:t>
        <a:bodyPr/>
        <a:lstStyle/>
        <a:p>
          <a:endParaRPr lang="en-PK"/>
        </a:p>
      </dgm:t>
    </dgm:pt>
    <dgm:pt modelId="{AAFC5C44-3E5C-4217-93CA-28421C0F22F1}">
      <dgm:prSet phldrT="[Text]"/>
      <dgm:spPr/>
      <dgm:t>
        <a:bodyPr/>
        <a:lstStyle/>
        <a:p>
          <a:r>
            <a:rPr lang="en-US"/>
            <a:t>SCALE</a:t>
          </a:r>
        </a:p>
        <a:p>
          <a:r>
            <a:rPr lang="en-US"/>
            <a:t>AUDIENCE COMPARISON</a:t>
          </a:r>
          <a:endParaRPr lang="en-PK"/>
        </a:p>
      </dgm:t>
    </dgm:pt>
    <dgm:pt modelId="{9FD4F950-BCC7-4FB1-AF2A-875B34EDD352}" type="parTrans" cxnId="{153B8955-D502-412E-9BDD-F83124DDBF92}">
      <dgm:prSet/>
      <dgm:spPr/>
      <dgm:t>
        <a:bodyPr/>
        <a:lstStyle/>
        <a:p>
          <a:endParaRPr lang="en-PK"/>
        </a:p>
      </dgm:t>
    </dgm:pt>
    <dgm:pt modelId="{3D041404-3DD4-4F71-8F13-8D01CF4AB6BA}" type="sibTrans" cxnId="{153B8955-D502-412E-9BDD-F83124DDBF92}">
      <dgm:prSet/>
      <dgm:spPr/>
      <dgm:t>
        <a:bodyPr/>
        <a:lstStyle/>
        <a:p>
          <a:endParaRPr lang="en-PK"/>
        </a:p>
      </dgm:t>
    </dgm:pt>
    <dgm:pt modelId="{FB698B35-550F-428E-A1A7-717E35ED8E32}">
      <dgm:prSet phldrT="[Text]"/>
      <dgm:spPr/>
      <dgm:t>
        <a:bodyPr/>
        <a:lstStyle/>
        <a:p>
          <a:r>
            <a:rPr lang="en-US"/>
            <a:t>DIGITAL LITERACY IN PAKISTAN</a:t>
          </a:r>
          <a:endParaRPr lang="en-PK"/>
        </a:p>
      </dgm:t>
    </dgm:pt>
    <dgm:pt modelId="{BEBCA0CD-2185-431E-883C-83E059E3B93C}" type="parTrans" cxnId="{B574D5A3-412D-4E62-9977-B570822C80B3}">
      <dgm:prSet/>
      <dgm:spPr/>
      <dgm:t>
        <a:bodyPr/>
        <a:lstStyle/>
        <a:p>
          <a:endParaRPr lang="en-PK"/>
        </a:p>
      </dgm:t>
    </dgm:pt>
    <dgm:pt modelId="{01CA529D-ABC3-4DE7-9CD8-2605B44406A9}" type="sibTrans" cxnId="{B574D5A3-412D-4E62-9977-B570822C80B3}">
      <dgm:prSet/>
      <dgm:spPr/>
      <dgm:t>
        <a:bodyPr/>
        <a:lstStyle/>
        <a:p>
          <a:endParaRPr lang="en-PK"/>
        </a:p>
      </dgm:t>
    </dgm:pt>
    <dgm:pt modelId="{7AF07AA0-F464-4724-B5EB-F96481CBB01D}" type="pres">
      <dgm:prSet presAssocID="{3307D7FC-E311-48A0-805E-633B51D3E1E6}" presName="CompostProcess" presStyleCnt="0">
        <dgm:presLayoutVars>
          <dgm:dir/>
          <dgm:resizeHandles val="exact"/>
        </dgm:presLayoutVars>
      </dgm:prSet>
      <dgm:spPr/>
    </dgm:pt>
    <dgm:pt modelId="{4D4B0F25-7BF6-4BEA-B828-BBD056E427B8}" type="pres">
      <dgm:prSet presAssocID="{3307D7FC-E311-48A0-805E-633B51D3E1E6}" presName="arrow" presStyleLbl="bgShp" presStyleIdx="0" presStyleCnt="1"/>
      <dgm:spPr/>
    </dgm:pt>
    <dgm:pt modelId="{73C41458-EF8D-4F23-B8F8-3C9798D1E047}" type="pres">
      <dgm:prSet presAssocID="{3307D7FC-E311-48A0-805E-633B51D3E1E6}" presName="linearProcess" presStyleCnt="0"/>
      <dgm:spPr/>
    </dgm:pt>
    <dgm:pt modelId="{EAAAFE24-C35B-455F-8B8A-26F9D2F6120F}" type="pres">
      <dgm:prSet presAssocID="{BC3DB94D-DD4B-421C-9530-D6CAE1641180}" presName="textNode" presStyleLbl="node1" presStyleIdx="0" presStyleCnt="3">
        <dgm:presLayoutVars>
          <dgm:bulletEnabled val="1"/>
        </dgm:presLayoutVars>
      </dgm:prSet>
      <dgm:spPr/>
    </dgm:pt>
    <dgm:pt modelId="{56795756-A61C-4000-919A-C5370DAD0426}" type="pres">
      <dgm:prSet presAssocID="{C943D8C9-AC47-4E71-B210-3BA5D2369627}" presName="sibTrans" presStyleCnt="0"/>
      <dgm:spPr/>
    </dgm:pt>
    <dgm:pt modelId="{4EFFA360-A93E-4818-AFFE-EB8BFCD5C92A}" type="pres">
      <dgm:prSet presAssocID="{AAFC5C44-3E5C-4217-93CA-28421C0F22F1}" presName="textNode" presStyleLbl="node1" presStyleIdx="1" presStyleCnt="3">
        <dgm:presLayoutVars>
          <dgm:bulletEnabled val="1"/>
        </dgm:presLayoutVars>
      </dgm:prSet>
      <dgm:spPr/>
    </dgm:pt>
    <dgm:pt modelId="{BEA0F27D-11FC-45EF-B1A3-2897D28E467A}" type="pres">
      <dgm:prSet presAssocID="{3D041404-3DD4-4F71-8F13-8D01CF4AB6BA}" presName="sibTrans" presStyleCnt="0"/>
      <dgm:spPr/>
    </dgm:pt>
    <dgm:pt modelId="{13AF64FC-3556-47EA-A85A-22D3605FD808}" type="pres">
      <dgm:prSet presAssocID="{FB698B35-550F-428E-A1A7-717E35ED8E3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2FE4390A-B156-4088-BE2D-D7BB26FEF680}" type="presOf" srcId="{BC3DB94D-DD4B-421C-9530-D6CAE1641180}" destId="{EAAAFE24-C35B-455F-8B8A-26F9D2F6120F}" srcOrd="0" destOrd="0" presId="urn:microsoft.com/office/officeart/2005/8/layout/hProcess9"/>
    <dgm:cxn modelId="{C37B6A2C-4639-4DB7-BA5D-106A234AEACA}" type="presOf" srcId="{3307D7FC-E311-48A0-805E-633B51D3E1E6}" destId="{7AF07AA0-F464-4724-B5EB-F96481CBB01D}" srcOrd="0" destOrd="0" presId="urn:microsoft.com/office/officeart/2005/8/layout/hProcess9"/>
    <dgm:cxn modelId="{153B8955-D502-412E-9BDD-F83124DDBF92}" srcId="{3307D7FC-E311-48A0-805E-633B51D3E1E6}" destId="{AAFC5C44-3E5C-4217-93CA-28421C0F22F1}" srcOrd="1" destOrd="0" parTransId="{9FD4F950-BCC7-4FB1-AF2A-875B34EDD352}" sibTransId="{3D041404-3DD4-4F71-8F13-8D01CF4AB6BA}"/>
    <dgm:cxn modelId="{24435680-76C3-4601-A971-52AEAC197A75}" type="presOf" srcId="{FB698B35-550F-428E-A1A7-717E35ED8E32}" destId="{13AF64FC-3556-47EA-A85A-22D3605FD808}" srcOrd="0" destOrd="0" presId="urn:microsoft.com/office/officeart/2005/8/layout/hProcess9"/>
    <dgm:cxn modelId="{B574D5A3-412D-4E62-9977-B570822C80B3}" srcId="{3307D7FC-E311-48A0-805E-633B51D3E1E6}" destId="{FB698B35-550F-428E-A1A7-717E35ED8E32}" srcOrd="2" destOrd="0" parTransId="{BEBCA0CD-2185-431E-883C-83E059E3B93C}" sibTransId="{01CA529D-ABC3-4DE7-9CD8-2605B44406A9}"/>
    <dgm:cxn modelId="{AD2057EA-CFAF-409C-8ECA-660E4F3C6045}" srcId="{3307D7FC-E311-48A0-805E-633B51D3E1E6}" destId="{BC3DB94D-DD4B-421C-9530-D6CAE1641180}" srcOrd="0" destOrd="0" parTransId="{D1E2169F-6748-4DE9-BE8E-B4FE724D7F3C}" sibTransId="{C943D8C9-AC47-4E71-B210-3BA5D2369627}"/>
    <dgm:cxn modelId="{40D39EF7-1449-45A9-8936-64BA250DC3C0}" type="presOf" srcId="{AAFC5C44-3E5C-4217-93CA-28421C0F22F1}" destId="{4EFFA360-A93E-4818-AFFE-EB8BFCD5C92A}" srcOrd="0" destOrd="0" presId="urn:microsoft.com/office/officeart/2005/8/layout/hProcess9"/>
    <dgm:cxn modelId="{9A49FB52-1367-4982-977C-0B4ABCCA40AD}" type="presParOf" srcId="{7AF07AA0-F464-4724-B5EB-F96481CBB01D}" destId="{4D4B0F25-7BF6-4BEA-B828-BBD056E427B8}" srcOrd="0" destOrd="0" presId="urn:microsoft.com/office/officeart/2005/8/layout/hProcess9"/>
    <dgm:cxn modelId="{2EE0E2C7-2D80-48F9-8CB5-C59ADB04B71E}" type="presParOf" srcId="{7AF07AA0-F464-4724-B5EB-F96481CBB01D}" destId="{73C41458-EF8D-4F23-B8F8-3C9798D1E047}" srcOrd="1" destOrd="0" presId="urn:microsoft.com/office/officeart/2005/8/layout/hProcess9"/>
    <dgm:cxn modelId="{E1F0E89C-D24E-4034-B713-95C8CDA5002B}" type="presParOf" srcId="{73C41458-EF8D-4F23-B8F8-3C9798D1E047}" destId="{EAAAFE24-C35B-455F-8B8A-26F9D2F6120F}" srcOrd="0" destOrd="0" presId="urn:microsoft.com/office/officeart/2005/8/layout/hProcess9"/>
    <dgm:cxn modelId="{4F467BA7-BBF3-452D-9A78-BEC09431A447}" type="presParOf" srcId="{73C41458-EF8D-4F23-B8F8-3C9798D1E047}" destId="{56795756-A61C-4000-919A-C5370DAD0426}" srcOrd="1" destOrd="0" presId="urn:microsoft.com/office/officeart/2005/8/layout/hProcess9"/>
    <dgm:cxn modelId="{91A4A49C-D2E2-4F5E-BC33-C03D381AE644}" type="presParOf" srcId="{73C41458-EF8D-4F23-B8F8-3C9798D1E047}" destId="{4EFFA360-A93E-4818-AFFE-EB8BFCD5C92A}" srcOrd="2" destOrd="0" presId="urn:microsoft.com/office/officeart/2005/8/layout/hProcess9"/>
    <dgm:cxn modelId="{A12D0FC9-AB5F-496A-8843-CF310F84550F}" type="presParOf" srcId="{73C41458-EF8D-4F23-B8F8-3C9798D1E047}" destId="{BEA0F27D-11FC-45EF-B1A3-2897D28E467A}" srcOrd="3" destOrd="0" presId="urn:microsoft.com/office/officeart/2005/8/layout/hProcess9"/>
    <dgm:cxn modelId="{13BBBB24-5A3D-41E4-A3D8-DD004AD582F2}" type="presParOf" srcId="{73C41458-EF8D-4F23-B8F8-3C9798D1E047}" destId="{13AF64FC-3556-47EA-A85A-22D3605FD80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AF0D23-BAEF-4D3B-A8FE-F783728302AB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CED439B7-0847-4F4A-9484-D63C0AE8178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PK" b="1" i="0" baseline="0"/>
            <a:t>Verify Before Sharing:</a:t>
          </a:r>
          <a:endParaRPr lang="en-US"/>
        </a:p>
      </dgm:t>
    </dgm:pt>
    <dgm:pt modelId="{3B1E648C-A131-4D65-8AEE-A1137489622F}" type="parTrans" cxnId="{47E868B0-8CBB-4B71-8951-BEA13F2C8E9C}">
      <dgm:prSet/>
      <dgm:spPr/>
      <dgm:t>
        <a:bodyPr/>
        <a:lstStyle/>
        <a:p>
          <a:endParaRPr lang="en-US"/>
        </a:p>
      </dgm:t>
    </dgm:pt>
    <dgm:pt modelId="{31BCFA18-EC18-49F9-82D5-91D436196C99}" type="sibTrans" cxnId="{47E868B0-8CBB-4B71-8951-BEA13F2C8E9C}">
      <dgm:prSet/>
      <dgm:spPr/>
      <dgm:t>
        <a:bodyPr/>
        <a:lstStyle/>
        <a:p>
          <a:endParaRPr lang="en-US"/>
        </a:p>
      </dgm:t>
    </dgm:pt>
    <dgm:pt modelId="{C1EEA40D-B36A-4E0A-B67A-0BDBC0537F3F}">
      <dgm:prSet/>
      <dgm:spPr/>
      <dgm:t>
        <a:bodyPr/>
        <a:lstStyle/>
        <a:p>
          <a:pPr>
            <a:lnSpc>
              <a:spcPct val="100000"/>
            </a:lnSpc>
          </a:pPr>
          <a:r>
            <a:rPr lang="en-PK" b="0" i="0" baseline="0" dirty="0"/>
            <a:t>Always confirm the authenticity of information before sharing</a:t>
          </a:r>
          <a:endParaRPr lang="en-US" dirty="0"/>
        </a:p>
      </dgm:t>
    </dgm:pt>
    <dgm:pt modelId="{83AA5E0F-20E3-4986-8103-AC09BF52BB68}" type="parTrans" cxnId="{382EF98A-5243-4613-8CBE-458922B29D71}">
      <dgm:prSet/>
      <dgm:spPr/>
      <dgm:t>
        <a:bodyPr/>
        <a:lstStyle/>
        <a:p>
          <a:endParaRPr lang="en-US"/>
        </a:p>
      </dgm:t>
    </dgm:pt>
    <dgm:pt modelId="{985CD4E0-8D3E-48C2-B7E7-408B2A55F4B5}" type="sibTrans" cxnId="{382EF98A-5243-4613-8CBE-458922B29D71}">
      <dgm:prSet/>
      <dgm:spPr/>
      <dgm:t>
        <a:bodyPr/>
        <a:lstStyle/>
        <a:p>
          <a:endParaRPr lang="en-US"/>
        </a:p>
      </dgm:t>
    </dgm:pt>
    <dgm:pt modelId="{C9EFA1E9-3E6D-4145-AC8B-21EF793D658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PK" b="1" i="0" baseline="0"/>
            <a:t>Respect and Civility:</a:t>
          </a:r>
          <a:endParaRPr lang="en-US"/>
        </a:p>
      </dgm:t>
    </dgm:pt>
    <dgm:pt modelId="{A9F5FD7C-C1B4-459D-97BA-6084E70C07AD}" type="parTrans" cxnId="{BAC7739F-588C-4F41-B8D1-B40976F77243}">
      <dgm:prSet/>
      <dgm:spPr/>
      <dgm:t>
        <a:bodyPr/>
        <a:lstStyle/>
        <a:p>
          <a:endParaRPr lang="en-US"/>
        </a:p>
      </dgm:t>
    </dgm:pt>
    <dgm:pt modelId="{F4E0B946-A6F3-4441-A715-3D951F61E8D9}" type="sibTrans" cxnId="{BAC7739F-588C-4F41-B8D1-B40976F77243}">
      <dgm:prSet/>
      <dgm:spPr/>
      <dgm:t>
        <a:bodyPr/>
        <a:lstStyle/>
        <a:p>
          <a:endParaRPr lang="en-US"/>
        </a:p>
      </dgm:t>
    </dgm:pt>
    <dgm:pt modelId="{D222A3C4-50E2-4721-8848-AFA98465F609}">
      <dgm:prSet/>
      <dgm:spPr/>
      <dgm:t>
        <a:bodyPr/>
        <a:lstStyle/>
        <a:p>
          <a:pPr>
            <a:lnSpc>
              <a:spcPct val="100000"/>
            </a:lnSpc>
          </a:pPr>
          <a:r>
            <a:rPr lang="en-PK" b="0" i="0" baseline="0" dirty="0"/>
            <a:t>Engage in online discourse with respect and avoid knee-jerk reactions, hate speech, or cyber-bullying—even when faced with provocative content. </a:t>
          </a:r>
          <a:endParaRPr lang="en-US" dirty="0"/>
        </a:p>
      </dgm:t>
    </dgm:pt>
    <dgm:pt modelId="{79BB89EB-8DE8-4BE2-A39F-AC854C0C0952}" type="parTrans" cxnId="{78CD5F51-5F7F-4EAF-B1CE-20C1CABA2264}">
      <dgm:prSet/>
      <dgm:spPr/>
      <dgm:t>
        <a:bodyPr/>
        <a:lstStyle/>
        <a:p>
          <a:endParaRPr lang="en-US"/>
        </a:p>
      </dgm:t>
    </dgm:pt>
    <dgm:pt modelId="{B9E9B1AA-3E31-40A3-B84F-80374DCCC5D6}" type="sibTrans" cxnId="{78CD5F51-5F7F-4EAF-B1CE-20C1CABA2264}">
      <dgm:prSet/>
      <dgm:spPr/>
      <dgm:t>
        <a:bodyPr/>
        <a:lstStyle/>
        <a:p>
          <a:endParaRPr lang="en-US"/>
        </a:p>
      </dgm:t>
    </dgm:pt>
    <dgm:pt modelId="{BBC1A0B4-E4A7-4682-91D5-751AEDF8076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PK" b="1" i="0" baseline="0"/>
            <a:t>Protecting Privacy:</a:t>
          </a:r>
          <a:endParaRPr lang="en-US"/>
        </a:p>
      </dgm:t>
    </dgm:pt>
    <dgm:pt modelId="{276F63A4-3271-4497-A5EE-2C8A7F09DB27}" type="parTrans" cxnId="{81CB54AD-9AD5-4D90-BB76-1A13043F2F32}">
      <dgm:prSet/>
      <dgm:spPr/>
      <dgm:t>
        <a:bodyPr/>
        <a:lstStyle/>
        <a:p>
          <a:endParaRPr lang="en-US"/>
        </a:p>
      </dgm:t>
    </dgm:pt>
    <dgm:pt modelId="{27146731-3F0B-4F4F-AED7-94C75CBE3AB5}" type="sibTrans" cxnId="{81CB54AD-9AD5-4D90-BB76-1A13043F2F32}">
      <dgm:prSet/>
      <dgm:spPr/>
      <dgm:t>
        <a:bodyPr/>
        <a:lstStyle/>
        <a:p>
          <a:endParaRPr lang="en-US"/>
        </a:p>
      </dgm:t>
    </dgm:pt>
    <dgm:pt modelId="{A5B65702-B8CC-41D6-B613-B7E07AA7A142}">
      <dgm:prSet/>
      <dgm:spPr/>
      <dgm:t>
        <a:bodyPr/>
        <a:lstStyle/>
        <a:p>
          <a:pPr>
            <a:lnSpc>
              <a:spcPct val="100000"/>
            </a:lnSpc>
          </a:pPr>
          <a:r>
            <a:rPr lang="en-PK" b="0" i="0" baseline="0" dirty="0"/>
            <a:t>Do not spread personal data or gossip; protecting your own privacy is equally important to prevent scams and manipulation. </a:t>
          </a:r>
          <a:endParaRPr lang="en-US" dirty="0"/>
        </a:p>
      </dgm:t>
    </dgm:pt>
    <dgm:pt modelId="{18748767-02DD-4D08-BBDB-82EA6B780A27}" type="parTrans" cxnId="{6D1653ED-9D4A-45B6-92C2-171C8AB120F7}">
      <dgm:prSet/>
      <dgm:spPr/>
      <dgm:t>
        <a:bodyPr/>
        <a:lstStyle/>
        <a:p>
          <a:endParaRPr lang="en-US"/>
        </a:p>
      </dgm:t>
    </dgm:pt>
    <dgm:pt modelId="{C738E582-87AA-4FF3-8E57-5DF9461EE765}" type="sibTrans" cxnId="{6D1653ED-9D4A-45B6-92C2-171C8AB120F7}">
      <dgm:prSet/>
      <dgm:spPr/>
      <dgm:t>
        <a:bodyPr/>
        <a:lstStyle/>
        <a:p>
          <a:endParaRPr lang="en-US"/>
        </a:p>
      </dgm:t>
    </dgm:pt>
    <dgm:pt modelId="{DC4ED11B-9C29-4CB6-8A3C-EB5F35538FC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PK" b="1" i="0" baseline="0"/>
            <a:t>Ethical Digital Citizenship:</a:t>
          </a:r>
          <a:endParaRPr lang="en-US"/>
        </a:p>
      </dgm:t>
    </dgm:pt>
    <dgm:pt modelId="{A3892C5A-ED2E-408B-BCB0-A5D2DB246ED0}" type="parTrans" cxnId="{6C9ED5CA-E03D-49FD-A961-7AE999D1362D}">
      <dgm:prSet/>
      <dgm:spPr/>
      <dgm:t>
        <a:bodyPr/>
        <a:lstStyle/>
        <a:p>
          <a:endParaRPr lang="en-US"/>
        </a:p>
      </dgm:t>
    </dgm:pt>
    <dgm:pt modelId="{A07F8D37-0844-4B14-80C5-27AFA8BDAF9E}" type="sibTrans" cxnId="{6C9ED5CA-E03D-49FD-A961-7AE999D1362D}">
      <dgm:prSet/>
      <dgm:spPr/>
      <dgm:t>
        <a:bodyPr/>
        <a:lstStyle/>
        <a:p>
          <a:endParaRPr lang="en-US"/>
        </a:p>
      </dgm:t>
    </dgm:pt>
    <dgm:pt modelId="{C02A893E-D017-4B4A-8083-782274B70467}">
      <dgm:prSet/>
      <dgm:spPr/>
      <dgm:t>
        <a:bodyPr/>
        <a:lstStyle/>
        <a:p>
          <a:pPr>
            <a:lnSpc>
              <a:spcPct val="100000"/>
            </a:lnSpc>
          </a:pPr>
          <a:r>
            <a:rPr lang="en-PK" b="0" i="0" baseline="0" dirty="0"/>
            <a:t>Recognize that with the power to share information instantly comes the responsibility to use it wisely and ethically. </a:t>
          </a:r>
          <a:endParaRPr lang="en-US" dirty="0"/>
        </a:p>
      </dgm:t>
    </dgm:pt>
    <dgm:pt modelId="{AC75B7F4-E203-4B98-BCB7-490EF46E0341}" type="parTrans" cxnId="{7AA96CEC-2A96-4E24-87C1-4CB89EAFFA4D}">
      <dgm:prSet/>
      <dgm:spPr/>
      <dgm:t>
        <a:bodyPr/>
        <a:lstStyle/>
        <a:p>
          <a:endParaRPr lang="en-US"/>
        </a:p>
      </dgm:t>
    </dgm:pt>
    <dgm:pt modelId="{76AAFAB2-9971-4100-A848-1291E711EFFB}" type="sibTrans" cxnId="{7AA96CEC-2A96-4E24-87C1-4CB89EAFFA4D}">
      <dgm:prSet/>
      <dgm:spPr/>
      <dgm:t>
        <a:bodyPr/>
        <a:lstStyle/>
        <a:p>
          <a:endParaRPr lang="en-US"/>
        </a:p>
      </dgm:t>
    </dgm:pt>
    <dgm:pt modelId="{DEF8F057-D929-4180-911D-9CAA1832DBEA}" type="pres">
      <dgm:prSet presAssocID="{9DAF0D23-BAEF-4D3B-A8FE-F783728302AB}" presName="root" presStyleCnt="0">
        <dgm:presLayoutVars>
          <dgm:dir/>
          <dgm:resizeHandles val="exact"/>
        </dgm:presLayoutVars>
      </dgm:prSet>
      <dgm:spPr/>
    </dgm:pt>
    <dgm:pt modelId="{1B625246-EA8E-4FC0-BCD3-095A69D3F7C2}" type="pres">
      <dgm:prSet presAssocID="{CED439B7-0847-4F4A-9484-D63C0AE81780}" presName="compNode" presStyleCnt="0"/>
      <dgm:spPr/>
    </dgm:pt>
    <dgm:pt modelId="{B7527635-C365-4A1E-B0AC-0126E768CD3F}" type="pres">
      <dgm:prSet presAssocID="{CED439B7-0847-4F4A-9484-D63C0AE8178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AC45F26A-ECFD-460E-AE05-BFE9A8FAA727}" type="pres">
      <dgm:prSet presAssocID="{CED439B7-0847-4F4A-9484-D63C0AE81780}" presName="iconSpace" presStyleCnt="0"/>
      <dgm:spPr/>
    </dgm:pt>
    <dgm:pt modelId="{C4166281-0D77-4193-B2F7-C5A7051E98A7}" type="pres">
      <dgm:prSet presAssocID="{CED439B7-0847-4F4A-9484-D63C0AE81780}" presName="parTx" presStyleLbl="revTx" presStyleIdx="0" presStyleCnt="8">
        <dgm:presLayoutVars>
          <dgm:chMax val="0"/>
          <dgm:chPref val="0"/>
        </dgm:presLayoutVars>
      </dgm:prSet>
      <dgm:spPr/>
    </dgm:pt>
    <dgm:pt modelId="{30FE2270-4AC6-418D-A4B1-C324DE1E4935}" type="pres">
      <dgm:prSet presAssocID="{CED439B7-0847-4F4A-9484-D63C0AE81780}" presName="txSpace" presStyleCnt="0"/>
      <dgm:spPr/>
    </dgm:pt>
    <dgm:pt modelId="{06E4B1BF-C770-4852-B4F2-38331D13EFEC}" type="pres">
      <dgm:prSet presAssocID="{CED439B7-0847-4F4A-9484-D63C0AE81780}" presName="desTx" presStyleLbl="revTx" presStyleIdx="1" presStyleCnt="8">
        <dgm:presLayoutVars/>
      </dgm:prSet>
      <dgm:spPr/>
    </dgm:pt>
    <dgm:pt modelId="{D9CBE8B9-4E22-4014-BE8B-AC36B7AED12C}" type="pres">
      <dgm:prSet presAssocID="{31BCFA18-EC18-49F9-82D5-91D436196C99}" presName="sibTrans" presStyleCnt="0"/>
      <dgm:spPr/>
    </dgm:pt>
    <dgm:pt modelId="{0A6CA9B4-941F-45A2-B030-5E51D1FDA1FA}" type="pres">
      <dgm:prSet presAssocID="{C9EFA1E9-3E6D-4145-AC8B-21EF793D6587}" presName="compNode" presStyleCnt="0"/>
      <dgm:spPr/>
    </dgm:pt>
    <dgm:pt modelId="{EF07E442-F262-4454-83C9-3F5B96A299CD}" type="pres">
      <dgm:prSet presAssocID="{C9EFA1E9-3E6D-4145-AC8B-21EF793D658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E1794321-2000-499A-97B2-50B5E53A8EC9}" type="pres">
      <dgm:prSet presAssocID="{C9EFA1E9-3E6D-4145-AC8B-21EF793D6587}" presName="iconSpace" presStyleCnt="0"/>
      <dgm:spPr/>
    </dgm:pt>
    <dgm:pt modelId="{E4640D1A-B2A9-49C1-A3C8-E7907C28254B}" type="pres">
      <dgm:prSet presAssocID="{C9EFA1E9-3E6D-4145-AC8B-21EF793D6587}" presName="parTx" presStyleLbl="revTx" presStyleIdx="2" presStyleCnt="8">
        <dgm:presLayoutVars>
          <dgm:chMax val="0"/>
          <dgm:chPref val="0"/>
        </dgm:presLayoutVars>
      </dgm:prSet>
      <dgm:spPr/>
    </dgm:pt>
    <dgm:pt modelId="{14CFECAC-16D1-4EB8-BA6F-3BD3CE6902C3}" type="pres">
      <dgm:prSet presAssocID="{C9EFA1E9-3E6D-4145-AC8B-21EF793D6587}" presName="txSpace" presStyleCnt="0"/>
      <dgm:spPr/>
    </dgm:pt>
    <dgm:pt modelId="{DFED0FE3-8FB9-492C-A615-5225B0CC5B12}" type="pres">
      <dgm:prSet presAssocID="{C9EFA1E9-3E6D-4145-AC8B-21EF793D6587}" presName="desTx" presStyleLbl="revTx" presStyleIdx="3" presStyleCnt="8">
        <dgm:presLayoutVars/>
      </dgm:prSet>
      <dgm:spPr/>
    </dgm:pt>
    <dgm:pt modelId="{FFF52CA6-1372-4B63-9DDB-5F2E17717D33}" type="pres">
      <dgm:prSet presAssocID="{F4E0B946-A6F3-4441-A715-3D951F61E8D9}" presName="sibTrans" presStyleCnt="0"/>
      <dgm:spPr/>
    </dgm:pt>
    <dgm:pt modelId="{4080627C-5C38-405C-BE3A-94F9FBC60466}" type="pres">
      <dgm:prSet presAssocID="{BBC1A0B4-E4A7-4682-91D5-751AEDF8076F}" presName="compNode" presStyleCnt="0"/>
      <dgm:spPr/>
    </dgm:pt>
    <dgm:pt modelId="{72718889-2CDB-433A-818D-A08AC77EFF3D}" type="pres">
      <dgm:prSet presAssocID="{BBC1A0B4-E4A7-4682-91D5-751AEDF8076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curity Camera Sign"/>
        </a:ext>
      </dgm:extLst>
    </dgm:pt>
    <dgm:pt modelId="{48E00286-E208-4239-8210-C3DFB33AB1B4}" type="pres">
      <dgm:prSet presAssocID="{BBC1A0B4-E4A7-4682-91D5-751AEDF8076F}" presName="iconSpace" presStyleCnt="0"/>
      <dgm:spPr/>
    </dgm:pt>
    <dgm:pt modelId="{5F3FE931-A310-46C3-8D91-BF328EEB2A9E}" type="pres">
      <dgm:prSet presAssocID="{BBC1A0B4-E4A7-4682-91D5-751AEDF8076F}" presName="parTx" presStyleLbl="revTx" presStyleIdx="4" presStyleCnt="8">
        <dgm:presLayoutVars>
          <dgm:chMax val="0"/>
          <dgm:chPref val="0"/>
        </dgm:presLayoutVars>
      </dgm:prSet>
      <dgm:spPr/>
    </dgm:pt>
    <dgm:pt modelId="{26FCB9F8-DCBC-44E2-88C4-D016CD3CBF78}" type="pres">
      <dgm:prSet presAssocID="{BBC1A0B4-E4A7-4682-91D5-751AEDF8076F}" presName="txSpace" presStyleCnt="0"/>
      <dgm:spPr/>
    </dgm:pt>
    <dgm:pt modelId="{478B8116-2640-44BF-B3EA-EEFA50F43BFF}" type="pres">
      <dgm:prSet presAssocID="{BBC1A0B4-E4A7-4682-91D5-751AEDF8076F}" presName="desTx" presStyleLbl="revTx" presStyleIdx="5" presStyleCnt="8">
        <dgm:presLayoutVars/>
      </dgm:prSet>
      <dgm:spPr/>
    </dgm:pt>
    <dgm:pt modelId="{4E2E8A8E-4AC0-4F88-8A09-249877DBC0B4}" type="pres">
      <dgm:prSet presAssocID="{27146731-3F0B-4F4F-AED7-94C75CBE3AB5}" presName="sibTrans" presStyleCnt="0"/>
      <dgm:spPr/>
    </dgm:pt>
    <dgm:pt modelId="{E0D31D48-9FD4-4AD3-A3FD-09FDE8F7BFAD}" type="pres">
      <dgm:prSet presAssocID="{DC4ED11B-9C29-4CB6-8A3C-EB5F35538FC3}" presName="compNode" presStyleCnt="0"/>
      <dgm:spPr/>
    </dgm:pt>
    <dgm:pt modelId="{6DD58EBA-BE13-4B63-9687-6203786238CE}" type="pres">
      <dgm:prSet presAssocID="{DC4ED11B-9C29-4CB6-8A3C-EB5F35538FC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9D81731B-1847-46EC-8E0D-C80F68343458}" type="pres">
      <dgm:prSet presAssocID="{DC4ED11B-9C29-4CB6-8A3C-EB5F35538FC3}" presName="iconSpace" presStyleCnt="0"/>
      <dgm:spPr/>
    </dgm:pt>
    <dgm:pt modelId="{A87320A4-0C12-4A9C-9B78-8CC43A481763}" type="pres">
      <dgm:prSet presAssocID="{DC4ED11B-9C29-4CB6-8A3C-EB5F35538FC3}" presName="parTx" presStyleLbl="revTx" presStyleIdx="6" presStyleCnt="8">
        <dgm:presLayoutVars>
          <dgm:chMax val="0"/>
          <dgm:chPref val="0"/>
        </dgm:presLayoutVars>
      </dgm:prSet>
      <dgm:spPr/>
    </dgm:pt>
    <dgm:pt modelId="{29410836-CB54-48E9-9B0B-6EFA94B26F3A}" type="pres">
      <dgm:prSet presAssocID="{DC4ED11B-9C29-4CB6-8A3C-EB5F35538FC3}" presName="txSpace" presStyleCnt="0"/>
      <dgm:spPr/>
    </dgm:pt>
    <dgm:pt modelId="{05E83DC0-BF36-422D-9D37-DDEB2C048E70}" type="pres">
      <dgm:prSet presAssocID="{DC4ED11B-9C29-4CB6-8A3C-EB5F35538FC3}" presName="desTx" presStyleLbl="revTx" presStyleIdx="7" presStyleCnt="8">
        <dgm:presLayoutVars/>
      </dgm:prSet>
      <dgm:spPr/>
    </dgm:pt>
  </dgm:ptLst>
  <dgm:cxnLst>
    <dgm:cxn modelId="{CF22EB1D-7BC1-435C-BC7D-8C4517AD2EFF}" type="presOf" srcId="{C02A893E-D017-4B4A-8083-782274B70467}" destId="{05E83DC0-BF36-422D-9D37-DDEB2C048E70}" srcOrd="0" destOrd="0" presId="urn:microsoft.com/office/officeart/2018/2/layout/IconLabelDescriptionList"/>
    <dgm:cxn modelId="{77BF742E-520E-47A8-B28F-678495A273CA}" type="presOf" srcId="{C9EFA1E9-3E6D-4145-AC8B-21EF793D6587}" destId="{E4640D1A-B2A9-49C1-A3C8-E7907C28254B}" srcOrd="0" destOrd="0" presId="urn:microsoft.com/office/officeart/2018/2/layout/IconLabelDescriptionList"/>
    <dgm:cxn modelId="{CAD0213D-F158-477F-9505-6951286D4581}" type="presOf" srcId="{C1EEA40D-B36A-4E0A-B67A-0BDBC0537F3F}" destId="{06E4B1BF-C770-4852-B4F2-38331D13EFEC}" srcOrd="0" destOrd="0" presId="urn:microsoft.com/office/officeart/2018/2/layout/IconLabelDescriptionList"/>
    <dgm:cxn modelId="{BD33654A-84FA-4EEB-A556-82C4B93C0C02}" type="presOf" srcId="{DC4ED11B-9C29-4CB6-8A3C-EB5F35538FC3}" destId="{A87320A4-0C12-4A9C-9B78-8CC43A481763}" srcOrd="0" destOrd="0" presId="urn:microsoft.com/office/officeart/2018/2/layout/IconLabelDescriptionList"/>
    <dgm:cxn modelId="{78CD5F51-5F7F-4EAF-B1CE-20C1CABA2264}" srcId="{C9EFA1E9-3E6D-4145-AC8B-21EF793D6587}" destId="{D222A3C4-50E2-4721-8848-AFA98465F609}" srcOrd="0" destOrd="0" parTransId="{79BB89EB-8DE8-4BE2-A39F-AC854C0C0952}" sibTransId="{B9E9B1AA-3E31-40A3-B84F-80374DCCC5D6}"/>
    <dgm:cxn modelId="{8DD32A79-B0E5-490C-ACD4-9C4F3529419C}" type="presOf" srcId="{D222A3C4-50E2-4721-8848-AFA98465F609}" destId="{DFED0FE3-8FB9-492C-A615-5225B0CC5B12}" srcOrd="0" destOrd="0" presId="urn:microsoft.com/office/officeart/2018/2/layout/IconLabelDescriptionList"/>
    <dgm:cxn modelId="{382EF98A-5243-4613-8CBE-458922B29D71}" srcId="{CED439B7-0847-4F4A-9484-D63C0AE81780}" destId="{C1EEA40D-B36A-4E0A-B67A-0BDBC0537F3F}" srcOrd="0" destOrd="0" parTransId="{83AA5E0F-20E3-4986-8103-AC09BF52BB68}" sibTransId="{985CD4E0-8D3E-48C2-B7E7-408B2A55F4B5}"/>
    <dgm:cxn modelId="{03F96D8D-C526-4E9B-BC16-AB09F1AEB35B}" type="presOf" srcId="{9DAF0D23-BAEF-4D3B-A8FE-F783728302AB}" destId="{DEF8F057-D929-4180-911D-9CAA1832DBEA}" srcOrd="0" destOrd="0" presId="urn:microsoft.com/office/officeart/2018/2/layout/IconLabelDescriptionList"/>
    <dgm:cxn modelId="{255C8D92-0265-4759-B7FD-0B9BFB1DF9D9}" type="presOf" srcId="{CED439B7-0847-4F4A-9484-D63C0AE81780}" destId="{C4166281-0D77-4193-B2F7-C5A7051E98A7}" srcOrd="0" destOrd="0" presId="urn:microsoft.com/office/officeart/2018/2/layout/IconLabelDescriptionList"/>
    <dgm:cxn modelId="{817C6C93-D3D8-4B6F-B2B1-79408D79D3BE}" type="presOf" srcId="{BBC1A0B4-E4A7-4682-91D5-751AEDF8076F}" destId="{5F3FE931-A310-46C3-8D91-BF328EEB2A9E}" srcOrd="0" destOrd="0" presId="urn:microsoft.com/office/officeart/2018/2/layout/IconLabelDescriptionList"/>
    <dgm:cxn modelId="{3A4F5493-FFDA-45FB-A4DD-DF669395982E}" type="presOf" srcId="{A5B65702-B8CC-41D6-B613-B7E07AA7A142}" destId="{478B8116-2640-44BF-B3EA-EEFA50F43BFF}" srcOrd="0" destOrd="0" presId="urn:microsoft.com/office/officeart/2018/2/layout/IconLabelDescriptionList"/>
    <dgm:cxn modelId="{BAC7739F-588C-4F41-B8D1-B40976F77243}" srcId="{9DAF0D23-BAEF-4D3B-A8FE-F783728302AB}" destId="{C9EFA1E9-3E6D-4145-AC8B-21EF793D6587}" srcOrd="1" destOrd="0" parTransId="{A9F5FD7C-C1B4-459D-97BA-6084E70C07AD}" sibTransId="{F4E0B946-A6F3-4441-A715-3D951F61E8D9}"/>
    <dgm:cxn modelId="{81CB54AD-9AD5-4D90-BB76-1A13043F2F32}" srcId="{9DAF0D23-BAEF-4D3B-A8FE-F783728302AB}" destId="{BBC1A0B4-E4A7-4682-91D5-751AEDF8076F}" srcOrd="2" destOrd="0" parTransId="{276F63A4-3271-4497-A5EE-2C8A7F09DB27}" sibTransId="{27146731-3F0B-4F4F-AED7-94C75CBE3AB5}"/>
    <dgm:cxn modelId="{47E868B0-8CBB-4B71-8951-BEA13F2C8E9C}" srcId="{9DAF0D23-BAEF-4D3B-A8FE-F783728302AB}" destId="{CED439B7-0847-4F4A-9484-D63C0AE81780}" srcOrd="0" destOrd="0" parTransId="{3B1E648C-A131-4D65-8AEE-A1137489622F}" sibTransId="{31BCFA18-EC18-49F9-82D5-91D436196C99}"/>
    <dgm:cxn modelId="{6C9ED5CA-E03D-49FD-A961-7AE999D1362D}" srcId="{9DAF0D23-BAEF-4D3B-A8FE-F783728302AB}" destId="{DC4ED11B-9C29-4CB6-8A3C-EB5F35538FC3}" srcOrd="3" destOrd="0" parTransId="{A3892C5A-ED2E-408B-BCB0-A5D2DB246ED0}" sibTransId="{A07F8D37-0844-4B14-80C5-27AFA8BDAF9E}"/>
    <dgm:cxn modelId="{7AA96CEC-2A96-4E24-87C1-4CB89EAFFA4D}" srcId="{DC4ED11B-9C29-4CB6-8A3C-EB5F35538FC3}" destId="{C02A893E-D017-4B4A-8083-782274B70467}" srcOrd="0" destOrd="0" parTransId="{AC75B7F4-E203-4B98-BCB7-490EF46E0341}" sibTransId="{76AAFAB2-9971-4100-A848-1291E711EFFB}"/>
    <dgm:cxn modelId="{6D1653ED-9D4A-45B6-92C2-171C8AB120F7}" srcId="{BBC1A0B4-E4A7-4682-91D5-751AEDF8076F}" destId="{A5B65702-B8CC-41D6-B613-B7E07AA7A142}" srcOrd="0" destOrd="0" parTransId="{18748767-02DD-4D08-BBDB-82EA6B780A27}" sibTransId="{C738E582-87AA-4FF3-8E57-5DF9461EE765}"/>
    <dgm:cxn modelId="{806ABB88-499B-420E-8C5D-315AF20E92A1}" type="presParOf" srcId="{DEF8F057-D929-4180-911D-9CAA1832DBEA}" destId="{1B625246-EA8E-4FC0-BCD3-095A69D3F7C2}" srcOrd="0" destOrd="0" presId="urn:microsoft.com/office/officeart/2018/2/layout/IconLabelDescriptionList"/>
    <dgm:cxn modelId="{2D7E3239-5875-4FFD-AAEA-1751CBCEDBD3}" type="presParOf" srcId="{1B625246-EA8E-4FC0-BCD3-095A69D3F7C2}" destId="{B7527635-C365-4A1E-B0AC-0126E768CD3F}" srcOrd="0" destOrd="0" presId="urn:microsoft.com/office/officeart/2018/2/layout/IconLabelDescriptionList"/>
    <dgm:cxn modelId="{092F9297-19F6-47AA-A39C-151434A13ABC}" type="presParOf" srcId="{1B625246-EA8E-4FC0-BCD3-095A69D3F7C2}" destId="{AC45F26A-ECFD-460E-AE05-BFE9A8FAA727}" srcOrd="1" destOrd="0" presId="urn:microsoft.com/office/officeart/2018/2/layout/IconLabelDescriptionList"/>
    <dgm:cxn modelId="{4783050A-E627-4668-9679-91D05C1328D1}" type="presParOf" srcId="{1B625246-EA8E-4FC0-BCD3-095A69D3F7C2}" destId="{C4166281-0D77-4193-B2F7-C5A7051E98A7}" srcOrd="2" destOrd="0" presId="urn:microsoft.com/office/officeart/2018/2/layout/IconLabelDescriptionList"/>
    <dgm:cxn modelId="{CDBA0CB4-DAE9-4628-AB61-A3E4E6DF8A6B}" type="presParOf" srcId="{1B625246-EA8E-4FC0-BCD3-095A69D3F7C2}" destId="{30FE2270-4AC6-418D-A4B1-C324DE1E4935}" srcOrd="3" destOrd="0" presId="urn:microsoft.com/office/officeart/2018/2/layout/IconLabelDescriptionList"/>
    <dgm:cxn modelId="{C4D8A000-21EF-4E64-8C5C-EBB3D0EB0027}" type="presParOf" srcId="{1B625246-EA8E-4FC0-BCD3-095A69D3F7C2}" destId="{06E4B1BF-C770-4852-B4F2-38331D13EFEC}" srcOrd="4" destOrd="0" presId="urn:microsoft.com/office/officeart/2018/2/layout/IconLabelDescriptionList"/>
    <dgm:cxn modelId="{1B6F3A50-694F-45BD-AF94-676894D3FAA8}" type="presParOf" srcId="{DEF8F057-D929-4180-911D-9CAA1832DBEA}" destId="{D9CBE8B9-4E22-4014-BE8B-AC36B7AED12C}" srcOrd="1" destOrd="0" presId="urn:microsoft.com/office/officeart/2018/2/layout/IconLabelDescriptionList"/>
    <dgm:cxn modelId="{C972135D-D368-4F6D-AB8D-BB8624D5C2A7}" type="presParOf" srcId="{DEF8F057-D929-4180-911D-9CAA1832DBEA}" destId="{0A6CA9B4-941F-45A2-B030-5E51D1FDA1FA}" srcOrd="2" destOrd="0" presId="urn:microsoft.com/office/officeart/2018/2/layout/IconLabelDescriptionList"/>
    <dgm:cxn modelId="{297BBFB9-D863-4E64-88EB-EBA853B46A02}" type="presParOf" srcId="{0A6CA9B4-941F-45A2-B030-5E51D1FDA1FA}" destId="{EF07E442-F262-4454-83C9-3F5B96A299CD}" srcOrd="0" destOrd="0" presId="urn:microsoft.com/office/officeart/2018/2/layout/IconLabelDescriptionList"/>
    <dgm:cxn modelId="{F4253450-979C-4929-8F82-CFF02BDA7485}" type="presParOf" srcId="{0A6CA9B4-941F-45A2-B030-5E51D1FDA1FA}" destId="{E1794321-2000-499A-97B2-50B5E53A8EC9}" srcOrd="1" destOrd="0" presId="urn:microsoft.com/office/officeart/2018/2/layout/IconLabelDescriptionList"/>
    <dgm:cxn modelId="{18179B30-42A4-4544-86BE-CC45BADFD79E}" type="presParOf" srcId="{0A6CA9B4-941F-45A2-B030-5E51D1FDA1FA}" destId="{E4640D1A-B2A9-49C1-A3C8-E7907C28254B}" srcOrd="2" destOrd="0" presId="urn:microsoft.com/office/officeart/2018/2/layout/IconLabelDescriptionList"/>
    <dgm:cxn modelId="{C9EB3EF9-B667-4C2C-BEA9-176800D663A7}" type="presParOf" srcId="{0A6CA9B4-941F-45A2-B030-5E51D1FDA1FA}" destId="{14CFECAC-16D1-4EB8-BA6F-3BD3CE6902C3}" srcOrd="3" destOrd="0" presId="urn:microsoft.com/office/officeart/2018/2/layout/IconLabelDescriptionList"/>
    <dgm:cxn modelId="{A9EB1571-B932-4BFF-B988-3459C0FA4629}" type="presParOf" srcId="{0A6CA9B4-941F-45A2-B030-5E51D1FDA1FA}" destId="{DFED0FE3-8FB9-492C-A615-5225B0CC5B12}" srcOrd="4" destOrd="0" presId="urn:microsoft.com/office/officeart/2018/2/layout/IconLabelDescriptionList"/>
    <dgm:cxn modelId="{9BC6388A-3383-4C47-80DC-34F7D8606F6F}" type="presParOf" srcId="{DEF8F057-D929-4180-911D-9CAA1832DBEA}" destId="{FFF52CA6-1372-4B63-9DDB-5F2E17717D33}" srcOrd="3" destOrd="0" presId="urn:microsoft.com/office/officeart/2018/2/layout/IconLabelDescriptionList"/>
    <dgm:cxn modelId="{3C0070C3-A4A6-4488-A0B6-02377AB2CA60}" type="presParOf" srcId="{DEF8F057-D929-4180-911D-9CAA1832DBEA}" destId="{4080627C-5C38-405C-BE3A-94F9FBC60466}" srcOrd="4" destOrd="0" presId="urn:microsoft.com/office/officeart/2018/2/layout/IconLabelDescriptionList"/>
    <dgm:cxn modelId="{510C2A7A-7150-419D-82D9-A73729ECD9D5}" type="presParOf" srcId="{4080627C-5C38-405C-BE3A-94F9FBC60466}" destId="{72718889-2CDB-433A-818D-A08AC77EFF3D}" srcOrd="0" destOrd="0" presId="urn:microsoft.com/office/officeart/2018/2/layout/IconLabelDescriptionList"/>
    <dgm:cxn modelId="{453F3378-E92B-495E-841F-0FE33A70444E}" type="presParOf" srcId="{4080627C-5C38-405C-BE3A-94F9FBC60466}" destId="{48E00286-E208-4239-8210-C3DFB33AB1B4}" srcOrd="1" destOrd="0" presId="urn:microsoft.com/office/officeart/2018/2/layout/IconLabelDescriptionList"/>
    <dgm:cxn modelId="{F7B7BABC-4F0D-4A9B-BC51-48942FFA760A}" type="presParOf" srcId="{4080627C-5C38-405C-BE3A-94F9FBC60466}" destId="{5F3FE931-A310-46C3-8D91-BF328EEB2A9E}" srcOrd="2" destOrd="0" presId="urn:microsoft.com/office/officeart/2018/2/layout/IconLabelDescriptionList"/>
    <dgm:cxn modelId="{777AE22A-F116-40D9-A5BB-218DFEAE1278}" type="presParOf" srcId="{4080627C-5C38-405C-BE3A-94F9FBC60466}" destId="{26FCB9F8-DCBC-44E2-88C4-D016CD3CBF78}" srcOrd="3" destOrd="0" presId="urn:microsoft.com/office/officeart/2018/2/layout/IconLabelDescriptionList"/>
    <dgm:cxn modelId="{FE8FEF67-DAA1-4AA5-BF0B-2863D3C15F79}" type="presParOf" srcId="{4080627C-5C38-405C-BE3A-94F9FBC60466}" destId="{478B8116-2640-44BF-B3EA-EEFA50F43BFF}" srcOrd="4" destOrd="0" presId="urn:microsoft.com/office/officeart/2018/2/layout/IconLabelDescriptionList"/>
    <dgm:cxn modelId="{5F7CAC4B-71A4-44E9-A58A-E5576C3F42F4}" type="presParOf" srcId="{DEF8F057-D929-4180-911D-9CAA1832DBEA}" destId="{4E2E8A8E-4AC0-4F88-8A09-249877DBC0B4}" srcOrd="5" destOrd="0" presId="urn:microsoft.com/office/officeart/2018/2/layout/IconLabelDescriptionList"/>
    <dgm:cxn modelId="{3845F799-D9E8-4820-AE1C-00294BAFD257}" type="presParOf" srcId="{DEF8F057-D929-4180-911D-9CAA1832DBEA}" destId="{E0D31D48-9FD4-4AD3-A3FD-09FDE8F7BFAD}" srcOrd="6" destOrd="0" presId="urn:microsoft.com/office/officeart/2018/2/layout/IconLabelDescriptionList"/>
    <dgm:cxn modelId="{D7FB9EB8-18FE-45C3-9605-4679715F5A44}" type="presParOf" srcId="{E0D31D48-9FD4-4AD3-A3FD-09FDE8F7BFAD}" destId="{6DD58EBA-BE13-4B63-9687-6203786238CE}" srcOrd="0" destOrd="0" presId="urn:microsoft.com/office/officeart/2018/2/layout/IconLabelDescriptionList"/>
    <dgm:cxn modelId="{72F09418-8358-4E44-B758-115603BF70EB}" type="presParOf" srcId="{E0D31D48-9FD4-4AD3-A3FD-09FDE8F7BFAD}" destId="{9D81731B-1847-46EC-8E0D-C80F68343458}" srcOrd="1" destOrd="0" presId="urn:microsoft.com/office/officeart/2018/2/layout/IconLabelDescriptionList"/>
    <dgm:cxn modelId="{DAE4EF55-B3AF-4574-A768-E6053F21E689}" type="presParOf" srcId="{E0D31D48-9FD4-4AD3-A3FD-09FDE8F7BFAD}" destId="{A87320A4-0C12-4A9C-9B78-8CC43A481763}" srcOrd="2" destOrd="0" presId="urn:microsoft.com/office/officeart/2018/2/layout/IconLabelDescriptionList"/>
    <dgm:cxn modelId="{5600FC58-9CF7-4C37-944A-70C6042C20D2}" type="presParOf" srcId="{E0D31D48-9FD4-4AD3-A3FD-09FDE8F7BFAD}" destId="{29410836-CB54-48E9-9B0B-6EFA94B26F3A}" srcOrd="3" destOrd="0" presId="urn:microsoft.com/office/officeart/2018/2/layout/IconLabelDescriptionList"/>
    <dgm:cxn modelId="{8D9D4C81-D283-4D6A-B6D0-C624429E0E61}" type="presParOf" srcId="{E0D31D48-9FD4-4AD3-A3FD-09FDE8F7BFAD}" destId="{05E83DC0-BF36-422D-9D37-DDEB2C048E7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FE9408-05E0-49B2-A35D-9161772FBD1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AA580B2-8E19-4C9F-BABD-02992AF6C1B9}">
      <dgm:prSet/>
      <dgm:spPr/>
      <dgm:t>
        <a:bodyPr/>
        <a:lstStyle/>
        <a:p>
          <a:r>
            <a:rPr lang="en-PK" b="1" i="0" baseline="0"/>
            <a:t>Legal Repercussions for Misinformation in Pakistan:</a:t>
          </a:r>
          <a:endParaRPr lang="en-US"/>
        </a:p>
      </dgm:t>
    </dgm:pt>
    <dgm:pt modelId="{6334E67B-04D8-4D8C-9303-C8E146E499A7}" type="parTrans" cxnId="{1443C91A-1CF7-4A57-ACAC-5DD87172C6D4}">
      <dgm:prSet/>
      <dgm:spPr/>
      <dgm:t>
        <a:bodyPr/>
        <a:lstStyle/>
        <a:p>
          <a:endParaRPr lang="en-US"/>
        </a:p>
      </dgm:t>
    </dgm:pt>
    <dgm:pt modelId="{0DEB246F-99A0-479D-B356-0F6F04FC72AA}" type="sibTrans" cxnId="{1443C91A-1CF7-4A57-ACAC-5DD87172C6D4}">
      <dgm:prSet/>
      <dgm:spPr/>
      <dgm:t>
        <a:bodyPr/>
        <a:lstStyle/>
        <a:p>
          <a:endParaRPr lang="en-US"/>
        </a:p>
      </dgm:t>
    </dgm:pt>
    <dgm:pt modelId="{A615DF76-F366-40CA-8A6F-BFF8D44F42ED}">
      <dgm:prSet/>
      <dgm:spPr/>
      <dgm:t>
        <a:bodyPr/>
        <a:lstStyle/>
        <a:p>
          <a:r>
            <a:rPr lang="en-PK" b="0" i="0" baseline="0" dirty="0"/>
            <a:t>Laws like the </a:t>
          </a:r>
          <a:r>
            <a:rPr lang="en-PK" b="0" i="1" baseline="0" dirty="0"/>
            <a:t>Prevention of Electronic Crimes Act</a:t>
          </a:r>
          <a:r>
            <a:rPr lang="en-PK" b="0" i="0" baseline="0" dirty="0"/>
            <a:t> criminalize knowingly spreading false information that harms reputation or privacy. </a:t>
          </a:r>
          <a:endParaRPr lang="en-US" dirty="0"/>
        </a:p>
      </dgm:t>
    </dgm:pt>
    <dgm:pt modelId="{3049A6F5-B261-4CAD-8677-BF477E248523}" type="parTrans" cxnId="{338534D8-67E8-47C5-B507-D3EAC6AB0E94}">
      <dgm:prSet/>
      <dgm:spPr/>
      <dgm:t>
        <a:bodyPr/>
        <a:lstStyle/>
        <a:p>
          <a:endParaRPr lang="en-US"/>
        </a:p>
      </dgm:t>
    </dgm:pt>
    <dgm:pt modelId="{1C18BE97-3CE8-475C-9827-DF419E215A55}" type="sibTrans" cxnId="{338534D8-67E8-47C5-B507-D3EAC6AB0E94}">
      <dgm:prSet/>
      <dgm:spPr/>
      <dgm:t>
        <a:bodyPr/>
        <a:lstStyle/>
        <a:p>
          <a:endParaRPr lang="en-US"/>
        </a:p>
      </dgm:t>
    </dgm:pt>
    <dgm:pt modelId="{17DF19ED-28E8-4C75-8111-9C476A33AAEA}">
      <dgm:prSet/>
      <dgm:spPr/>
      <dgm:t>
        <a:bodyPr/>
        <a:lstStyle/>
        <a:p>
          <a:r>
            <a:rPr lang="en-PK" b="0" i="0" baseline="0"/>
            <a:t>A recent bill makes deliberate disinformation punishable by fines and prison. </a:t>
          </a:r>
          <a:endParaRPr lang="en-US"/>
        </a:p>
      </dgm:t>
    </dgm:pt>
    <dgm:pt modelId="{5B227AF8-B5D6-425E-951A-99F184B550B9}" type="parTrans" cxnId="{A1B7F00F-9AA4-4134-AF51-BEBD0C3E17D2}">
      <dgm:prSet/>
      <dgm:spPr/>
      <dgm:t>
        <a:bodyPr/>
        <a:lstStyle/>
        <a:p>
          <a:endParaRPr lang="en-US"/>
        </a:p>
      </dgm:t>
    </dgm:pt>
    <dgm:pt modelId="{7C7028B1-E861-49DC-9DC1-99AC12A3763F}" type="sibTrans" cxnId="{A1B7F00F-9AA4-4134-AF51-BEBD0C3E17D2}">
      <dgm:prSet/>
      <dgm:spPr/>
      <dgm:t>
        <a:bodyPr/>
        <a:lstStyle/>
        <a:p>
          <a:endParaRPr lang="en-US"/>
        </a:p>
      </dgm:t>
    </dgm:pt>
    <dgm:pt modelId="{BBB9D4C3-5D24-46A5-B65F-D45CC32E08BA}">
      <dgm:prSet/>
      <dgm:spPr/>
      <dgm:t>
        <a:bodyPr/>
        <a:lstStyle/>
        <a:p>
          <a:r>
            <a:rPr lang="en-PK" b="0" i="1" baseline="0" dirty="0"/>
            <a:t>Fact:</a:t>
          </a:r>
          <a:r>
            <a:rPr lang="en-PK" b="0" i="0" baseline="0" dirty="0"/>
            <a:t> Digital citizens in Pakistan face legal consequences for spreading harmful fake news.</a:t>
          </a:r>
          <a:endParaRPr lang="en-US" dirty="0"/>
        </a:p>
      </dgm:t>
    </dgm:pt>
    <dgm:pt modelId="{DA15603E-4B12-4CD3-913B-75BFFE7ED47F}" type="parTrans" cxnId="{C779A7BB-87B0-4326-9A5B-5EE8F94F48F4}">
      <dgm:prSet/>
      <dgm:spPr/>
      <dgm:t>
        <a:bodyPr/>
        <a:lstStyle/>
        <a:p>
          <a:endParaRPr lang="en-US"/>
        </a:p>
      </dgm:t>
    </dgm:pt>
    <dgm:pt modelId="{BA92550A-D09D-4472-936C-C1EA319A5D46}" type="sibTrans" cxnId="{C779A7BB-87B0-4326-9A5B-5EE8F94F48F4}">
      <dgm:prSet/>
      <dgm:spPr/>
      <dgm:t>
        <a:bodyPr/>
        <a:lstStyle/>
        <a:p>
          <a:endParaRPr lang="en-US"/>
        </a:p>
      </dgm:t>
    </dgm:pt>
    <dgm:pt modelId="{B4B00117-C6FD-4481-820E-B605F7244A66}" type="pres">
      <dgm:prSet presAssocID="{B4FE9408-05E0-49B2-A35D-9161772FBD19}" presName="linear" presStyleCnt="0">
        <dgm:presLayoutVars>
          <dgm:animLvl val="lvl"/>
          <dgm:resizeHandles val="exact"/>
        </dgm:presLayoutVars>
      </dgm:prSet>
      <dgm:spPr/>
    </dgm:pt>
    <dgm:pt modelId="{3003E56E-51AD-41D4-AD42-8C5CC9209C99}" type="pres">
      <dgm:prSet presAssocID="{1AA580B2-8E19-4C9F-BABD-02992AF6C1B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8649FBA-C78B-4249-88B7-2FF2C6F78B5F}" type="pres">
      <dgm:prSet presAssocID="{1AA580B2-8E19-4C9F-BABD-02992AF6C1B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5626F00-DBC7-4215-8E61-96F6438A1023}" type="presOf" srcId="{A615DF76-F366-40CA-8A6F-BFF8D44F42ED}" destId="{F8649FBA-C78B-4249-88B7-2FF2C6F78B5F}" srcOrd="0" destOrd="0" presId="urn:microsoft.com/office/officeart/2005/8/layout/vList2"/>
    <dgm:cxn modelId="{A1B7F00F-9AA4-4134-AF51-BEBD0C3E17D2}" srcId="{1AA580B2-8E19-4C9F-BABD-02992AF6C1B9}" destId="{17DF19ED-28E8-4C75-8111-9C476A33AAEA}" srcOrd="1" destOrd="0" parTransId="{5B227AF8-B5D6-425E-951A-99F184B550B9}" sibTransId="{7C7028B1-E861-49DC-9DC1-99AC12A3763F}"/>
    <dgm:cxn modelId="{1443C91A-1CF7-4A57-ACAC-5DD87172C6D4}" srcId="{B4FE9408-05E0-49B2-A35D-9161772FBD19}" destId="{1AA580B2-8E19-4C9F-BABD-02992AF6C1B9}" srcOrd="0" destOrd="0" parTransId="{6334E67B-04D8-4D8C-9303-C8E146E499A7}" sibTransId="{0DEB246F-99A0-479D-B356-0F6F04FC72AA}"/>
    <dgm:cxn modelId="{BE2DE88A-BAE1-42D2-A350-265692DC078D}" type="presOf" srcId="{17DF19ED-28E8-4C75-8111-9C476A33AAEA}" destId="{F8649FBA-C78B-4249-88B7-2FF2C6F78B5F}" srcOrd="0" destOrd="1" presId="urn:microsoft.com/office/officeart/2005/8/layout/vList2"/>
    <dgm:cxn modelId="{5C70AC99-6B0F-4589-A2AA-6F3E2789480E}" type="presOf" srcId="{BBB9D4C3-5D24-46A5-B65F-D45CC32E08BA}" destId="{F8649FBA-C78B-4249-88B7-2FF2C6F78B5F}" srcOrd="0" destOrd="2" presId="urn:microsoft.com/office/officeart/2005/8/layout/vList2"/>
    <dgm:cxn modelId="{C779A7BB-87B0-4326-9A5B-5EE8F94F48F4}" srcId="{1AA580B2-8E19-4C9F-BABD-02992AF6C1B9}" destId="{BBB9D4C3-5D24-46A5-B65F-D45CC32E08BA}" srcOrd="2" destOrd="0" parTransId="{DA15603E-4B12-4CD3-913B-75BFFE7ED47F}" sibTransId="{BA92550A-D09D-4472-936C-C1EA319A5D46}"/>
    <dgm:cxn modelId="{E18FCCBD-020C-4037-8A23-749C4B5A0E2E}" type="presOf" srcId="{B4FE9408-05E0-49B2-A35D-9161772FBD19}" destId="{B4B00117-C6FD-4481-820E-B605F7244A66}" srcOrd="0" destOrd="0" presId="urn:microsoft.com/office/officeart/2005/8/layout/vList2"/>
    <dgm:cxn modelId="{338534D8-67E8-47C5-B507-D3EAC6AB0E94}" srcId="{1AA580B2-8E19-4C9F-BABD-02992AF6C1B9}" destId="{A615DF76-F366-40CA-8A6F-BFF8D44F42ED}" srcOrd="0" destOrd="0" parTransId="{3049A6F5-B261-4CAD-8677-BF477E248523}" sibTransId="{1C18BE97-3CE8-475C-9827-DF419E215A55}"/>
    <dgm:cxn modelId="{2265EFDF-603A-4C7B-9B9A-4AC282E2939D}" type="presOf" srcId="{1AA580B2-8E19-4C9F-BABD-02992AF6C1B9}" destId="{3003E56E-51AD-41D4-AD42-8C5CC9209C99}" srcOrd="0" destOrd="0" presId="urn:microsoft.com/office/officeart/2005/8/layout/vList2"/>
    <dgm:cxn modelId="{FBE4E432-14E1-4D4E-812B-A9F18CD6AA74}" type="presParOf" srcId="{B4B00117-C6FD-4481-820E-B605F7244A66}" destId="{3003E56E-51AD-41D4-AD42-8C5CC9209C99}" srcOrd="0" destOrd="0" presId="urn:microsoft.com/office/officeart/2005/8/layout/vList2"/>
    <dgm:cxn modelId="{541ED89A-3194-4C3F-AE3F-511E23702D02}" type="presParOf" srcId="{B4B00117-C6FD-4481-820E-B605F7244A66}" destId="{F8649FBA-C78B-4249-88B7-2FF2C6F78B5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9D0867-9793-4B4D-8CB6-0247006413C0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EAFBD25-3251-4353-9E69-84C415C5865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PK" b="1" i="0" baseline="0"/>
            <a:t>HEC Integration of Media Literacy:</a:t>
          </a:r>
          <a:endParaRPr lang="en-US"/>
        </a:p>
      </dgm:t>
    </dgm:pt>
    <dgm:pt modelId="{49870A7C-4226-4DC3-942F-291A6BA0E0E2}" type="parTrans" cxnId="{AFB89DB5-3E1D-4F6D-9ED4-D24AB0D0B175}">
      <dgm:prSet/>
      <dgm:spPr/>
      <dgm:t>
        <a:bodyPr/>
        <a:lstStyle/>
        <a:p>
          <a:endParaRPr lang="en-US"/>
        </a:p>
      </dgm:t>
    </dgm:pt>
    <dgm:pt modelId="{FF2EB61D-296C-48F4-81F5-69DDED261E00}" type="sibTrans" cxnId="{AFB89DB5-3E1D-4F6D-9ED4-D24AB0D0B175}">
      <dgm:prSet/>
      <dgm:spPr/>
      <dgm:t>
        <a:bodyPr/>
        <a:lstStyle/>
        <a:p>
          <a:endParaRPr lang="en-US"/>
        </a:p>
      </dgm:t>
    </dgm:pt>
    <dgm:pt modelId="{FA8C20DF-F592-49B8-952A-C53802473FDE}">
      <dgm:prSet/>
      <dgm:spPr/>
      <dgm:t>
        <a:bodyPr/>
        <a:lstStyle/>
        <a:p>
          <a:pPr>
            <a:lnSpc>
              <a:spcPct val="100000"/>
            </a:lnSpc>
          </a:pPr>
          <a:r>
            <a:rPr lang="en-PK" b="0" i="0" baseline="0" dirty="0"/>
            <a:t>The Higher Education Commission (HEC) of Pakistan has mandated that a Media and Information Literacy (MIL) course become a compulsory part of the undergraduate curriculum in Media and Communication Studies. </a:t>
          </a:r>
          <a:endParaRPr lang="en-US" dirty="0"/>
        </a:p>
      </dgm:t>
    </dgm:pt>
    <dgm:pt modelId="{D7412E33-B507-418C-9B94-A238EF50BDC8}" type="parTrans" cxnId="{9C4E9466-1E18-4138-BF51-2E80BDF857D6}">
      <dgm:prSet/>
      <dgm:spPr/>
      <dgm:t>
        <a:bodyPr/>
        <a:lstStyle/>
        <a:p>
          <a:endParaRPr lang="en-US"/>
        </a:p>
      </dgm:t>
    </dgm:pt>
    <dgm:pt modelId="{6DC4DF62-DC3A-4618-AEFF-6CC0707CCB92}" type="sibTrans" cxnId="{9C4E9466-1E18-4138-BF51-2E80BDF857D6}">
      <dgm:prSet/>
      <dgm:spPr/>
      <dgm:t>
        <a:bodyPr/>
        <a:lstStyle/>
        <a:p>
          <a:endParaRPr lang="en-US"/>
        </a:p>
      </dgm:t>
    </dgm:pt>
    <dgm:pt modelId="{10923F44-5F02-402B-BCBC-29A1CECE972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PK" b="1" i="0" baseline="0"/>
            <a:t>Collaboration with UNESCO:</a:t>
          </a:r>
          <a:endParaRPr lang="en-US"/>
        </a:p>
      </dgm:t>
    </dgm:pt>
    <dgm:pt modelId="{091B1157-CF35-41AF-8711-A1349292A2EE}" type="parTrans" cxnId="{42E9027D-0131-4D81-9A7B-32538166CBE2}">
      <dgm:prSet/>
      <dgm:spPr/>
      <dgm:t>
        <a:bodyPr/>
        <a:lstStyle/>
        <a:p>
          <a:endParaRPr lang="en-US"/>
        </a:p>
      </dgm:t>
    </dgm:pt>
    <dgm:pt modelId="{B1D632F5-C068-42B0-9669-8B71C108BEBF}" type="sibTrans" cxnId="{42E9027D-0131-4D81-9A7B-32538166CBE2}">
      <dgm:prSet/>
      <dgm:spPr/>
      <dgm:t>
        <a:bodyPr/>
        <a:lstStyle/>
        <a:p>
          <a:endParaRPr lang="en-US"/>
        </a:p>
      </dgm:t>
    </dgm:pt>
    <dgm:pt modelId="{1BE46BF9-BA41-4831-A9F4-40C0275674B3}">
      <dgm:prSet/>
      <dgm:spPr/>
      <dgm:t>
        <a:bodyPr/>
        <a:lstStyle/>
        <a:p>
          <a:pPr>
            <a:lnSpc>
              <a:spcPct val="100000"/>
            </a:lnSpc>
          </a:pPr>
          <a:r>
            <a:rPr lang="en-PK" b="0" i="0" baseline="0" dirty="0"/>
            <a:t>HEC partnered with UNESCO to conduct curriculum design workshops, resulting in a comprehensive MIL syllabus for universities. </a:t>
          </a:r>
          <a:endParaRPr lang="en-US" dirty="0"/>
        </a:p>
      </dgm:t>
    </dgm:pt>
    <dgm:pt modelId="{F4D7B575-19DA-4DC6-9803-3E8E0AEA6F24}" type="parTrans" cxnId="{0AC042E0-9116-445C-8556-70FDE6176B88}">
      <dgm:prSet/>
      <dgm:spPr/>
      <dgm:t>
        <a:bodyPr/>
        <a:lstStyle/>
        <a:p>
          <a:endParaRPr lang="en-US"/>
        </a:p>
      </dgm:t>
    </dgm:pt>
    <dgm:pt modelId="{229932BC-A285-4713-8384-D6183DFF3AEF}" type="sibTrans" cxnId="{0AC042E0-9116-445C-8556-70FDE6176B88}">
      <dgm:prSet/>
      <dgm:spPr/>
      <dgm:t>
        <a:bodyPr/>
        <a:lstStyle/>
        <a:p>
          <a:endParaRPr lang="en-US"/>
        </a:p>
      </dgm:t>
    </dgm:pt>
    <dgm:pt modelId="{E76606E2-FB96-447F-8769-9D18E7A7782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PK" b="1" i="0" baseline="0"/>
            <a:t>Broader Educational Impact:</a:t>
          </a:r>
          <a:endParaRPr lang="en-US"/>
        </a:p>
      </dgm:t>
    </dgm:pt>
    <dgm:pt modelId="{F690523F-9933-484F-8AE7-0BC60967AFFB}" type="parTrans" cxnId="{9594FD21-19C9-4832-BD82-2D7C0831B530}">
      <dgm:prSet/>
      <dgm:spPr/>
      <dgm:t>
        <a:bodyPr/>
        <a:lstStyle/>
        <a:p>
          <a:endParaRPr lang="en-US"/>
        </a:p>
      </dgm:t>
    </dgm:pt>
    <dgm:pt modelId="{CFC83BC5-3FC5-4BD4-B985-4DD011FBDD1C}" type="sibTrans" cxnId="{9594FD21-19C9-4832-BD82-2D7C0831B530}">
      <dgm:prSet/>
      <dgm:spPr/>
      <dgm:t>
        <a:bodyPr/>
        <a:lstStyle/>
        <a:p>
          <a:endParaRPr lang="en-US"/>
        </a:p>
      </dgm:t>
    </dgm:pt>
    <dgm:pt modelId="{7954B77F-00C4-4353-8952-056B16933788}">
      <dgm:prSet/>
      <dgm:spPr/>
      <dgm:t>
        <a:bodyPr/>
        <a:lstStyle/>
        <a:p>
          <a:pPr>
            <a:lnSpc>
              <a:spcPct val="100000"/>
            </a:lnSpc>
          </a:pPr>
          <a:r>
            <a:rPr lang="en-PK" b="0" i="0" baseline="0" dirty="0" err="1"/>
            <a:t>HEC’s</a:t>
          </a:r>
          <a:r>
            <a:rPr lang="en-PK" b="0" i="0" baseline="0" dirty="0"/>
            <a:t> focus on MIL underscores its importance across disciplines, encouraging even non-media students to enhance their digital and media literacy. </a:t>
          </a:r>
          <a:endParaRPr lang="en-US" dirty="0"/>
        </a:p>
      </dgm:t>
    </dgm:pt>
    <dgm:pt modelId="{781B7179-6FE7-45BE-B0B4-E382DC759225}" type="parTrans" cxnId="{1770CB43-9E68-480B-BBAB-6321EB0CFC63}">
      <dgm:prSet/>
      <dgm:spPr/>
      <dgm:t>
        <a:bodyPr/>
        <a:lstStyle/>
        <a:p>
          <a:endParaRPr lang="en-US"/>
        </a:p>
      </dgm:t>
    </dgm:pt>
    <dgm:pt modelId="{E40DB2B9-FBB0-4D95-B97E-3ADEAD2D5B42}" type="sibTrans" cxnId="{1770CB43-9E68-480B-BBAB-6321EB0CFC63}">
      <dgm:prSet/>
      <dgm:spPr/>
      <dgm:t>
        <a:bodyPr/>
        <a:lstStyle/>
        <a:p>
          <a:endParaRPr lang="en-US"/>
        </a:p>
      </dgm:t>
    </dgm:pt>
    <dgm:pt modelId="{1020A788-A8B5-4C27-A231-007D69EA1613}" type="pres">
      <dgm:prSet presAssocID="{519D0867-9793-4B4D-8CB6-0247006413C0}" presName="root" presStyleCnt="0">
        <dgm:presLayoutVars>
          <dgm:dir/>
          <dgm:resizeHandles val="exact"/>
        </dgm:presLayoutVars>
      </dgm:prSet>
      <dgm:spPr/>
    </dgm:pt>
    <dgm:pt modelId="{463C7F51-7091-4CE3-A9B5-EBE4766FAAF3}" type="pres">
      <dgm:prSet presAssocID="{0EAFBD25-3251-4353-9E69-84C415C5865B}" presName="compNode" presStyleCnt="0"/>
      <dgm:spPr/>
    </dgm:pt>
    <dgm:pt modelId="{9805ACEE-E97B-456A-BF99-AA782A3627A1}" type="pres">
      <dgm:prSet presAssocID="{0EAFBD25-3251-4353-9E69-84C415C5865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FA37225-C563-4FF8-8F87-5167B2E09F98}" type="pres">
      <dgm:prSet presAssocID="{0EAFBD25-3251-4353-9E69-84C415C5865B}" presName="iconSpace" presStyleCnt="0"/>
      <dgm:spPr/>
    </dgm:pt>
    <dgm:pt modelId="{955B8E78-249D-44BC-85CB-70BB4C43A1BF}" type="pres">
      <dgm:prSet presAssocID="{0EAFBD25-3251-4353-9E69-84C415C5865B}" presName="parTx" presStyleLbl="revTx" presStyleIdx="0" presStyleCnt="6">
        <dgm:presLayoutVars>
          <dgm:chMax val="0"/>
          <dgm:chPref val="0"/>
        </dgm:presLayoutVars>
      </dgm:prSet>
      <dgm:spPr/>
    </dgm:pt>
    <dgm:pt modelId="{5DD95C7D-7389-44F2-A42C-4D76D31705FE}" type="pres">
      <dgm:prSet presAssocID="{0EAFBD25-3251-4353-9E69-84C415C5865B}" presName="txSpace" presStyleCnt="0"/>
      <dgm:spPr/>
    </dgm:pt>
    <dgm:pt modelId="{3247C6A7-0110-4A40-9582-EE79D0DF846E}" type="pres">
      <dgm:prSet presAssocID="{0EAFBD25-3251-4353-9E69-84C415C5865B}" presName="desTx" presStyleLbl="revTx" presStyleIdx="1" presStyleCnt="6">
        <dgm:presLayoutVars/>
      </dgm:prSet>
      <dgm:spPr/>
    </dgm:pt>
    <dgm:pt modelId="{0A81CEB2-DB33-4B97-8364-A429476F64A4}" type="pres">
      <dgm:prSet presAssocID="{FF2EB61D-296C-48F4-81F5-69DDED261E00}" presName="sibTrans" presStyleCnt="0"/>
      <dgm:spPr/>
    </dgm:pt>
    <dgm:pt modelId="{1146CB98-FA99-46D9-A354-2F17C3E5B215}" type="pres">
      <dgm:prSet presAssocID="{10923F44-5F02-402B-BCBC-29A1CECE9726}" presName="compNode" presStyleCnt="0"/>
      <dgm:spPr/>
    </dgm:pt>
    <dgm:pt modelId="{9C4B6807-943A-4829-8367-5AE3F751B668}" type="pres">
      <dgm:prSet presAssocID="{10923F44-5F02-402B-BCBC-29A1CECE972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5B738FD7-9F99-418B-A8D6-D75CBB12493C}" type="pres">
      <dgm:prSet presAssocID="{10923F44-5F02-402B-BCBC-29A1CECE9726}" presName="iconSpace" presStyleCnt="0"/>
      <dgm:spPr/>
    </dgm:pt>
    <dgm:pt modelId="{A13C0FD6-640B-4502-9915-A07DA4A22BB0}" type="pres">
      <dgm:prSet presAssocID="{10923F44-5F02-402B-BCBC-29A1CECE9726}" presName="parTx" presStyleLbl="revTx" presStyleIdx="2" presStyleCnt="6">
        <dgm:presLayoutVars>
          <dgm:chMax val="0"/>
          <dgm:chPref val="0"/>
        </dgm:presLayoutVars>
      </dgm:prSet>
      <dgm:spPr/>
    </dgm:pt>
    <dgm:pt modelId="{C1AF1AAC-AF66-4FB5-9B83-7E39F126E761}" type="pres">
      <dgm:prSet presAssocID="{10923F44-5F02-402B-BCBC-29A1CECE9726}" presName="txSpace" presStyleCnt="0"/>
      <dgm:spPr/>
    </dgm:pt>
    <dgm:pt modelId="{0293DB81-21A9-4D0A-9B1C-856B1A5DAE68}" type="pres">
      <dgm:prSet presAssocID="{10923F44-5F02-402B-BCBC-29A1CECE9726}" presName="desTx" presStyleLbl="revTx" presStyleIdx="3" presStyleCnt="6">
        <dgm:presLayoutVars/>
      </dgm:prSet>
      <dgm:spPr/>
    </dgm:pt>
    <dgm:pt modelId="{0FEB080D-1377-4050-9C4D-A57412046883}" type="pres">
      <dgm:prSet presAssocID="{B1D632F5-C068-42B0-9669-8B71C108BEBF}" presName="sibTrans" presStyleCnt="0"/>
      <dgm:spPr/>
    </dgm:pt>
    <dgm:pt modelId="{153F5C70-C707-414E-9817-C25A149DD3E5}" type="pres">
      <dgm:prSet presAssocID="{E76606E2-FB96-447F-8769-9D18E7A77824}" presName="compNode" presStyleCnt="0"/>
      <dgm:spPr/>
    </dgm:pt>
    <dgm:pt modelId="{B19DFEC0-2B6E-4C64-B226-F7F9A9DFAB91}" type="pres">
      <dgm:prSet presAssocID="{E76606E2-FB96-447F-8769-9D18E7A7782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B12D321-B238-4930-B547-84312E4BBF40}" type="pres">
      <dgm:prSet presAssocID="{E76606E2-FB96-447F-8769-9D18E7A77824}" presName="iconSpace" presStyleCnt="0"/>
      <dgm:spPr/>
    </dgm:pt>
    <dgm:pt modelId="{09F46D33-0BE4-4CA9-BA82-053C859DB16E}" type="pres">
      <dgm:prSet presAssocID="{E76606E2-FB96-447F-8769-9D18E7A77824}" presName="parTx" presStyleLbl="revTx" presStyleIdx="4" presStyleCnt="6">
        <dgm:presLayoutVars>
          <dgm:chMax val="0"/>
          <dgm:chPref val="0"/>
        </dgm:presLayoutVars>
      </dgm:prSet>
      <dgm:spPr/>
    </dgm:pt>
    <dgm:pt modelId="{E06EC5B6-1965-4EF0-96D4-4B52746E3BC2}" type="pres">
      <dgm:prSet presAssocID="{E76606E2-FB96-447F-8769-9D18E7A77824}" presName="txSpace" presStyleCnt="0"/>
      <dgm:spPr/>
    </dgm:pt>
    <dgm:pt modelId="{ADFF12BE-CEF1-446E-9BBB-F3ECAF2AD7C6}" type="pres">
      <dgm:prSet presAssocID="{E76606E2-FB96-447F-8769-9D18E7A77824}" presName="desTx" presStyleLbl="revTx" presStyleIdx="5" presStyleCnt="6">
        <dgm:presLayoutVars/>
      </dgm:prSet>
      <dgm:spPr/>
    </dgm:pt>
  </dgm:ptLst>
  <dgm:cxnLst>
    <dgm:cxn modelId="{9594FD21-19C9-4832-BD82-2D7C0831B530}" srcId="{519D0867-9793-4B4D-8CB6-0247006413C0}" destId="{E76606E2-FB96-447F-8769-9D18E7A77824}" srcOrd="2" destOrd="0" parTransId="{F690523F-9933-484F-8AE7-0BC60967AFFB}" sibTransId="{CFC83BC5-3FC5-4BD4-B985-4DD011FBDD1C}"/>
    <dgm:cxn modelId="{19C9975B-BCED-4923-9AAA-B8151A8FFDDA}" type="presOf" srcId="{519D0867-9793-4B4D-8CB6-0247006413C0}" destId="{1020A788-A8B5-4C27-A231-007D69EA1613}" srcOrd="0" destOrd="0" presId="urn:microsoft.com/office/officeart/2018/2/layout/IconLabelDescriptionList"/>
    <dgm:cxn modelId="{67156142-D76F-4D8A-955B-3DF090F0BABA}" type="presOf" srcId="{10923F44-5F02-402B-BCBC-29A1CECE9726}" destId="{A13C0FD6-640B-4502-9915-A07DA4A22BB0}" srcOrd="0" destOrd="0" presId="urn:microsoft.com/office/officeart/2018/2/layout/IconLabelDescriptionList"/>
    <dgm:cxn modelId="{1770CB43-9E68-480B-BBAB-6321EB0CFC63}" srcId="{E76606E2-FB96-447F-8769-9D18E7A77824}" destId="{7954B77F-00C4-4353-8952-056B16933788}" srcOrd="0" destOrd="0" parTransId="{781B7179-6FE7-45BE-B0B4-E382DC759225}" sibTransId="{E40DB2B9-FBB0-4D95-B97E-3ADEAD2D5B42}"/>
    <dgm:cxn modelId="{9C4E9466-1E18-4138-BF51-2E80BDF857D6}" srcId="{0EAFBD25-3251-4353-9E69-84C415C5865B}" destId="{FA8C20DF-F592-49B8-952A-C53802473FDE}" srcOrd="0" destOrd="0" parTransId="{D7412E33-B507-418C-9B94-A238EF50BDC8}" sibTransId="{6DC4DF62-DC3A-4618-AEFF-6CC0707CCB92}"/>
    <dgm:cxn modelId="{02E1B767-C862-42D2-8223-5AE839F59DE8}" type="presOf" srcId="{0EAFBD25-3251-4353-9E69-84C415C5865B}" destId="{955B8E78-249D-44BC-85CB-70BB4C43A1BF}" srcOrd="0" destOrd="0" presId="urn:microsoft.com/office/officeart/2018/2/layout/IconLabelDescriptionList"/>
    <dgm:cxn modelId="{42E9027D-0131-4D81-9A7B-32538166CBE2}" srcId="{519D0867-9793-4B4D-8CB6-0247006413C0}" destId="{10923F44-5F02-402B-BCBC-29A1CECE9726}" srcOrd="1" destOrd="0" parTransId="{091B1157-CF35-41AF-8711-A1349292A2EE}" sibTransId="{B1D632F5-C068-42B0-9669-8B71C108BEBF}"/>
    <dgm:cxn modelId="{50E9538D-2186-4623-922C-6B55AAE606DA}" type="presOf" srcId="{7954B77F-00C4-4353-8952-056B16933788}" destId="{ADFF12BE-CEF1-446E-9BBB-F3ECAF2AD7C6}" srcOrd="0" destOrd="0" presId="urn:microsoft.com/office/officeart/2018/2/layout/IconLabelDescriptionList"/>
    <dgm:cxn modelId="{AFB89DB5-3E1D-4F6D-9ED4-D24AB0D0B175}" srcId="{519D0867-9793-4B4D-8CB6-0247006413C0}" destId="{0EAFBD25-3251-4353-9E69-84C415C5865B}" srcOrd="0" destOrd="0" parTransId="{49870A7C-4226-4DC3-942F-291A6BA0E0E2}" sibTransId="{FF2EB61D-296C-48F4-81F5-69DDED261E00}"/>
    <dgm:cxn modelId="{27C594C5-454B-4570-A17A-8FEB5FA8754D}" type="presOf" srcId="{E76606E2-FB96-447F-8769-9D18E7A77824}" destId="{09F46D33-0BE4-4CA9-BA82-053C859DB16E}" srcOrd="0" destOrd="0" presId="urn:microsoft.com/office/officeart/2018/2/layout/IconLabelDescriptionList"/>
    <dgm:cxn modelId="{C15D15DA-2D75-45D3-90C0-8B6E1D900E9A}" type="presOf" srcId="{1BE46BF9-BA41-4831-A9F4-40C0275674B3}" destId="{0293DB81-21A9-4D0A-9B1C-856B1A5DAE68}" srcOrd="0" destOrd="0" presId="urn:microsoft.com/office/officeart/2018/2/layout/IconLabelDescriptionList"/>
    <dgm:cxn modelId="{1F7889DF-4D12-41AE-ADD9-AD7BDA82FCF4}" type="presOf" srcId="{FA8C20DF-F592-49B8-952A-C53802473FDE}" destId="{3247C6A7-0110-4A40-9582-EE79D0DF846E}" srcOrd="0" destOrd="0" presId="urn:microsoft.com/office/officeart/2018/2/layout/IconLabelDescriptionList"/>
    <dgm:cxn modelId="{0AC042E0-9116-445C-8556-70FDE6176B88}" srcId="{10923F44-5F02-402B-BCBC-29A1CECE9726}" destId="{1BE46BF9-BA41-4831-A9F4-40C0275674B3}" srcOrd="0" destOrd="0" parTransId="{F4D7B575-19DA-4DC6-9803-3E8E0AEA6F24}" sibTransId="{229932BC-A285-4713-8384-D6183DFF3AEF}"/>
    <dgm:cxn modelId="{DFA701CB-9EBC-4B79-9AA6-F67642F2B489}" type="presParOf" srcId="{1020A788-A8B5-4C27-A231-007D69EA1613}" destId="{463C7F51-7091-4CE3-A9B5-EBE4766FAAF3}" srcOrd="0" destOrd="0" presId="urn:microsoft.com/office/officeart/2018/2/layout/IconLabelDescriptionList"/>
    <dgm:cxn modelId="{F376A05F-F476-4A5D-A6AF-B5E30A62294F}" type="presParOf" srcId="{463C7F51-7091-4CE3-A9B5-EBE4766FAAF3}" destId="{9805ACEE-E97B-456A-BF99-AA782A3627A1}" srcOrd="0" destOrd="0" presId="urn:microsoft.com/office/officeart/2018/2/layout/IconLabelDescriptionList"/>
    <dgm:cxn modelId="{B5A97E0C-CE8E-4A17-B639-AA5910E579EF}" type="presParOf" srcId="{463C7F51-7091-4CE3-A9B5-EBE4766FAAF3}" destId="{6FA37225-C563-4FF8-8F87-5167B2E09F98}" srcOrd="1" destOrd="0" presId="urn:microsoft.com/office/officeart/2018/2/layout/IconLabelDescriptionList"/>
    <dgm:cxn modelId="{B25325EC-6DB7-4CEE-A58A-8D86E7631F4C}" type="presParOf" srcId="{463C7F51-7091-4CE3-A9B5-EBE4766FAAF3}" destId="{955B8E78-249D-44BC-85CB-70BB4C43A1BF}" srcOrd="2" destOrd="0" presId="urn:microsoft.com/office/officeart/2018/2/layout/IconLabelDescriptionList"/>
    <dgm:cxn modelId="{B254DF94-F606-4E0B-B2E5-38B66FBA985B}" type="presParOf" srcId="{463C7F51-7091-4CE3-A9B5-EBE4766FAAF3}" destId="{5DD95C7D-7389-44F2-A42C-4D76D31705FE}" srcOrd="3" destOrd="0" presId="urn:microsoft.com/office/officeart/2018/2/layout/IconLabelDescriptionList"/>
    <dgm:cxn modelId="{F0DCAB5E-D236-4AC6-87F8-3CEE4C31161D}" type="presParOf" srcId="{463C7F51-7091-4CE3-A9B5-EBE4766FAAF3}" destId="{3247C6A7-0110-4A40-9582-EE79D0DF846E}" srcOrd="4" destOrd="0" presId="urn:microsoft.com/office/officeart/2018/2/layout/IconLabelDescriptionList"/>
    <dgm:cxn modelId="{CD1FA08C-966C-4975-9DE7-EBB2280AA60B}" type="presParOf" srcId="{1020A788-A8B5-4C27-A231-007D69EA1613}" destId="{0A81CEB2-DB33-4B97-8364-A429476F64A4}" srcOrd="1" destOrd="0" presId="urn:microsoft.com/office/officeart/2018/2/layout/IconLabelDescriptionList"/>
    <dgm:cxn modelId="{31B09D51-7261-4944-B438-C109F82C9926}" type="presParOf" srcId="{1020A788-A8B5-4C27-A231-007D69EA1613}" destId="{1146CB98-FA99-46D9-A354-2F17C3E5B215}" srcOrd="2" destOrd="0" presId="urn:microsoft.com/office/officeart/2018/2/layout/IconLabelDescriptionList"/>
    <dgm:cxn modelId="{AF72761D-9783-4028-9429-0486F5DAE755}" type="presParOf" srcId="{1146CB98-FA99-46D9-A354-2F17C3E5B215}" destId="{9C4B6807-943A-4829-8367-5AE3F751B668}" srcOrd="0" destOrd="0" presId="urn:microsoft.com/office/officeart/2018/2/layout/IconLabelDescriptionList"/>
    <dgm:cxn modelId="{7F7AC539-6F51-410A-8388-DC9EB6B5500E}" type="presParOf" srcId="{1146CB98-FA99-46D9-A354-2F17C3E5B215}" destId="{5B738FD7-9F99-418B-A8D6-D75CBB12493C}" srcOrd="1" destOrd="0" presId="urn:microsoft.com/office/officeart/2018/2/layout/IconLabelDescriptionList"/>
    <dgm:cxn modelId="{E2F004D1-72B1-42A4-9E7C-373ACFD59AEF}" type="presParOf" srcId="{1146CB98-FA99-46D9-A354-2F17C3E5B215}" destId="{A13C0FD6-640B-4502-9915-A07DA4A22BB0}" srcOrd="2" destOrd="0" presId="urn:microsoft.com/office/officeart/2018/2/layout/IconLabelDescriptionList"/>
    <dgm:cxn modelId="{FB3A14EF-1E9F-45E5-8E27-79B368095216}" type="presParOf" srcId="{1146CB98-FA99-46D9-A354-2F17C3E5B215}" destId="{C1AF1AAC-AF66-4FB5-9B83-7E39F126E761}" srcOrd="3" destOrd="0" presId="urn:microsoft.com/office/officeart/2018/2/layout/IconLabelDescriptionList"/>
    <dgm:cxn modelId="{E44B4649-14D6-4ED0-9487-BAC9D7EF4CE1}" type="presParOf" srcId="{1146CB98-FA99-46D9-A354-2F17C3E5B215}" destId="{0293DB81-21A9-4D0A-9B1C-856B1A5DAE68}" srcOrd="4" destOrd="0" presId="urn:microsoft.com/office/officeart/2018/2/layout/IconLabelDescriptionList"/>
    <dgm:cxn modelId="{3B02DAB4-FA10-4729-9589-4273CDD3218F}" type="presParOf" srcId="{1020A788-A8B5-4C27-A231-007D69EA1613}" destId="{0FEB080D-1377-4050-9C4D-A57412046883}" srcOrd="3" destOrd="0" presId="urn:microsoft.com/office/officeart/2018/2/layout/IconLabelDescriptionList"/>
    <dgm:cxn modelId="{91EDA709-D851-4517-8072-7120947248B0}" type="presParOf" srcId="{1020A788-A8B5-4C27-A231-007D69EA1613}" destId="{153F5C70-C707-414E-9817-C25A149DD3E5}" srcOrd="4" destOrd="0" presId="urn:microsoft.com/office/officeart/2018/2/layout/IconLabelDescriptionList"/>
    <dgm:cxn modelId="{53166E25-1EE6-43E3-8118-A6D1BA1E0BD1}" type="presParOf" srcId="{153F5C70-C707-414E-9817-C25A149DD3E5}" destId="{B19DFEC0-2B6E-4C64-B226-F7F9A9DFAB91}" srcOrd="0" destOrd="0" presId="urn:microsoft.com/office/officeart/2018/2/layout/IconLabelDescriptionList"/>
    <dgm:cxn modelId="{9124C6D3-B4E9-456D-A25C-1662D8C13940}" type="presParOf" srcId="{153F5C70-C707-414E-9817-C25A149DD3E5}" destId="{8B12D321-B238-4930-B547-84312E4BBF40}" srcOrd="1" destOrd="0" presId="urn:microsoft.com/office/officeart/2018/2/layout/IconLabelDescriptionList"/>
    <dgm:cxn modelId="{881C954C-42BA-440F-9053-BD3988C0EADD}" type="presParOf" srcId="{153F5C70-C707-414E-9817-C25A149DD3E5}" destId="{09F46D33-0BE4-4CA9-BA82-053C859DB16E}" srcOrd="2" destOrd="0" presId="urn:microsoft.com/office/officeart/2018/2/layout/IconLabelDescriptionList"/>
    <dgm:cxn modelId="{F733A08B-934B-4DE7-BB36-33EB8082400C}" type="presParOf" srcId="{153F5C70-C707-414E-9817-C25A149DD3E5}" destId="{E06EC5B6-1965-4EF0-96D4-4B52746E3BC2}" srcOrd="3" destOrd="0" presId="urn:microsoft.com/office/officeart/2018/2/layout/IconLabelDescriptionList"/>
    <dgm:cxn modelId="{23D8EC86-CC66-4E6C-9CF6-FBC503C9A622}" type="presParOf" srcId="{153F5C70-C707-414E-9817-C25A149DD3E5}" destId="{ADFF12BE-CEF1-446E-9BBB-F3ECAF2AD7C6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53B50D-4F62-401D-A295-8CE1C4D719F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A88A53B-32A8-48DC-85D9-55F7CF02514E}">
      <dgm:prSet/>
      <dgm:spPr/>
      <dgm:t>
        <a:bodyPr/>
        <a:lstStyle/>
        <a:p>
          <a:r>
            <a:rPr lang="en-PK" b="1" i="0" baseline="0"/>
            <a:t>UNESCO-HEC Workshop (Feb 2025):</a:t>
          </a:r>
          <a:endParaRPr lang="en-US"/>
        </a:p>
      </dgm:t>
    </dgm:pt>
    <dgm:pt modelId="{84597624-67B1-44ED-98FA-C076339173FB}" type="parTrans" cxnId="{B720310B-1F24-4F7E-83B5-0EB106A9DC8E}">
      <dgm:prSet/>
      <dgm:spPr/>
      <dgm:t>
        <a:bodyPr/>
        <a:lstStyle/>
        <a:p>
          <a:endParaRPr lang="en-US"/>
        </a:p>
      </dgm:t>
    </dgm:pt>
    <dgm:pt modelId="{FF300FD2-AD13-4C83-90F0-DFE842652281}" type="sibTrans" cxnId="{B720310B-1F24-4F7E-83B5-0EB106A9DC8E}">
      <dgm:prSet/>
      <dgm:spPr/>
      <dgm:t>
        <a:bodyPr/>
        <a:lstStyle/>
        <a:p>
          <a:endParaRPr lang="en-US"/>
        </a:p>
      </dgm:t>
    </dgm:pt>
    <dgm:pt modelId="{C2421E8A-3D5E-4098-9134-E3EF4D9F0602}">
      <dgm:prSet/>
      <dgm:spPr/>
      <dgm:t>
        <a:bodyPr/>
        <a:lstStyle/>
        <a:p>
          <a:r>
            <a:rPr lang="en-PK" b="0" i="0" baseline="0"/>
            <a:t>Faculty from over 20 universities in Pakistan convened to develop a tailored Media and Information Literacy (MIL) framework. </a:t>
          </a:r>
          <a:endParaRPr lang="en-US"/>
        </a:p>
      </dgm:t>
    </dgm:pt>
    <dgm:pt modelId="{481E351C-9F06-4002-A8DB-8A75BE87FE42}" type="parTrans" cxnId="{BC6BBC6F-2C19-4A49-9052-D3FC7D866207}">
      <dgm:prSet/>
      <dgm:spPr/>
      <dgm:t>
        <a:bodyPr/>
        <a:lstStyle/>
        <a:p>
          <a:endParaRPr lang="en-US"/>
        </a:p>
      </dgm:t>
    </dgm:pt>
    <dgm:pt modelId="{FBA4D3F1-55FF-4938-AB06-321AE73BC6EA}" type="sibTrans" cxnId="{BC6BBC6F-2C19-4A49-9052-D3FC7D866207}">
      <dgm:prSet/>
      <dgm:spPr/>
      <dgm:t>
        <a:bodyPr/>
        <a:lstStyle/>
        <a:p>
          <a:endParaRPr lang="en-US"/>
        </a:p>
      </dgm:t>
    </dgm:pt>
    <dgm:pt modelId="{A9200D21-4D80-4683-B1A7-9F07420BCC46}">
      <dgm:prSet/>
      <dgm:spPr/>
      <dgm:t>
        <a:bodyPr/>
        <a:lstStyle/>
        <a:p>
          <a:r>
            <a:rPr lang="en-PK" b="0" i="1" baseline="0"/>
            <a:t>Reference:</a:t>
          </a:r>
          <a:r>
            <a:rPr lang="en-PK" b="0" i="0" baseline="0"/>
            <a:t> UNESCO, HEC collaborate on Workshop to shape Media Literacy Curriculum in Pakistan – Daily Pakistan English News </a:t>
          </a:r>
          <a:endParaRPr lang="en-US"/>
        </a:p>
      </dgm:t>
    </dgm:pt>
    <dgm:pt modelId="{9D9FF3D7-0776-4734-8B34-B3F5DD7E7129}" type="parTrans" cxnId="{06AB291A-70AD-4753-B345-DADE0E614A2D}">
      <dgm:prSet/>
      <dgm:spPr/>
      <dgm:t>
        <a:bodyPr/>
        <a:lstStyle/>
        <a:p>
          <a:endParaRPr lang="en-US"/>
        </a:p>
      </dgm:t>
    </dgm:pt>
    <dgm:pt modelId="{72712E03-2A5E-4F11-B90E-5567AEA30822}" type="sibTrans" cxnId="{06AB291A-70AD-4753-B345-DADE0E614A2D}">
      <dgm:prSet/>
      <dgm:spPr/>
      <dgm:t>
        <a:bodyPr/>
        <a:lstStyle/>
        <a:p>
          <a:endParaRPr lang="en-US"/>
        </a:p>
      </dgm:t>
    </dgm:pt>
    <dgm:pt modelId="{EE5C420F-E0C6-48E2-8F4C-428EA879B8A8}">
      <dgm:prSet/>
      <dgm:spPr/>
      <dgm:t>
        <a:bodyPr/>
        <a:lstStyle/>
        <a:p>
          <a:r>
            <a:rPr lang="en-PK" b="1" i="0" baseline="0"/>
            <a:t>Curriculum Template Outcome:</a:t>
          </a:r>
          <a:endParaRPr lang="en-US"/>
        </a:p>
      </dgm:t>
    </dgm:pt>
    <dgm:pt modelId="{49BB2389-050D-4EA2-BF16-A64CC6DE183A}" type="parTrans" cxnId="{E242D148-D5C7-4118-8704-07239E940170}">
      <dgm:prSet/>
      <dgm:spPr/>
      <dgm:t>
        <a:bodyPr/>
        <a:lstStyle/>
        <a:p>
          <a:endParaRPr lang="en-US"/>
        </a:p>
      </dgm:t>
    </dgm:pt>
    <dgm:pt modelId="{5DB98FA8-6DEA-4D22-AF93-40D5807E3183}" type="sibTrans" cxnId="{E242D148-D5C7-4118-8704-07239E940170}">
      <dgm:prSet/>
      <dgm:spPr/>
      <dgm:t>
        <a:bodyPr/>
        <a:lstStyle/>
        <a:p>
          <a:endParaRPr lang="en-US"/>
        </a:p>
      </dgm:t>
    </dgm:pt>
    <dgm:pt modelId="{A8E520F7-E73A-4AEB-A04B-3359969A3E2F}">
      <dgm:prSet/>
      <dgm:spPr/>
      <dgm:t>
        <a:bodyPr/>
        <a:lstStyle/>
        <a:p>
          <a:r>
            <a:rPr lang="en-PK" b="0" i="0" baseline="0"/>
            <a:t>The resulting curriculum aligns with global best practices while being localized for Pakistan’s socio-cultural context. </a:t>
          </a:r>
          <a:endParaRPr lang="en-US"/>
        </a:p>
      </dgm:t>
    </dgm:pt>
    <dgm:pt modelId="{B2C37F84-886A-45C9-BFA3-4B89729B91BF}" type="parTrans" cxnId="{2E052978-CF74-4601-BF5B-6E6FFC33556D}">
      <dgm:prSet/>
      <dgm:spPr/>
      <dgm:t>
        <a:bodyPr/>
        <a:lstStyle/>
        <a:p>
          <a:endParaRPr lang="en-US"/>
        </a:p>
      </dgm:t>
    </dgm:pt>
    <dgm:pt modelId="{31A9EA81-6905-45A8-83FF-E6A38DAE8392}" type="sibTrans" cxnId="{2E052978-CF74-4601-BF5B-6E6FFC33556D}">
      <dgm:prSet/>
      <dgm:spPr/>
      <dgm:t>
        <a:bodyPr/>
        <a:lstStyle/>
        <a:p>
          <a:endParaRPr lang="en-US"/>
        </a:p>
      </dgm:t>
    </dgm:pt>
    <dgm:pt modelId="{3ACCD30E-E0FE-4942-9BD0-A9C6B4327BBE}">
      <dgm:prSet/>
      <dgm:spPr/>
      <dgm:t>
        <a:bodyPr/>
        <a:lstStyle/>
        <a:p>
          <a:r>
            <a:rPr lang="en-PK" b="0" i="1" baseline="0" dirty="0"/>
            <a:t>Fact:</a:t>
          </a:r>
          <a:r>
            <a:rPr lang="en-PK" b="0" i="0" baseline="0" dirty="0"/>
            <a:t> This ensures relevance and effectiveness for Pakistani students. </a:t>
          </a:r>
          <a:endParaRPr lang="en-US" dirty="0"/>
        </a:p>
      </dgm:t>
    </dgm:pt>
    <dgm:pt modelId="{A67AE2BF-349D-4C0A-9D80-BB566223A2B2}" type="parTrans" cxnId="{D9D69246-24A4-4D10-AE27-FE3D444F523A}">
      <dgm:prSet/>
      <dgm:spPr/>
      <dgm:t>
        <a:bodyPr/>
        <a:lstStyle/>
        <a:p>
          <a:endParaRPr lang="en-US"/>
        </a:p>
      </dgm:t>
    </dgm:pt>
    <dgm:pt modelId="{A893DDE8-1859-44FD-98F0-EF7FD1905D88}" type="sibTrans" cxnId="{D9D69246-24A4-4D10-AE27-FE3D444F523A}">
      <dgm:prSet/>
      <dgm:spPr/>
      <dgm:t>
        <a:bodyPr/>
        <a:lstStyle/>
        <a:p>
          <a:endParaRPr lang="en-US"/>
        </a:p>
      </dgm:t>
    </dgm:pt>
    <dgm:pt modelId="{C5E42452-B4F5-45E4-84F9-71B56D8A6BE7}">
      <dgm:prSet/>
      <dgm:spPr/>
      <dgm:t>
        <a:bodyPr/>
        <a:lstStyle/>
        <a:p>
          <a:r>
            <a:rPr lang="en-PK" b="1" i="0" baseline="0"/>
            <a:t>Key Skill Areas Covered:</a:t>
          </a:r>
          <a:endParaRPr lang="en-US"/>
        </a:p>
      </dgm:t>
    </dgm:pt>
    <dgm:pt modelId="{A1C2AF63-37D4-42E8-BC3D-EC37F925E58A}" type="parTrans" cxnId="{6146E17A-FCA7-4F23-BC0E-57DC8D421ECE}">
      <dgm:prSet/>
      <dgm:spPr/>
      <dgm:t>
        <a:bodyPr/>
        <a:lstStyle/>
        <a:p>
          <a:endParaRPr lang="en-US"/>
        </a:p>
      </dgm:t>
    </dgm:pt>
    <dgm:pt modelId="{E0716133-41DA-40C4-B026-090521449371}" type="sibTrans" cxnId="{6146E17A-FCA7-4F23-BC0E-57DC8D421ECE}">
      <dgm:prSet/>
      <dgm:spPr/>
      <dgm:t>
        <a:bodyPr/>
        <a:lstStyle/>
        <a:p>
          <a:endParaRPr lang="en-US"/>
        </a:p>
      </dgm:t>
    </dgm:pt>
    <dgm:pt modelId="{5AC10810-F6E5-43FC-873E-5B5E420AA751}">
      <dgm:prSet/>
      <dgm:spPr/>
      <dgm:t>
        <a:bodyPr/>
        <a:lstStyle/>
        <a:p>
          <a:r>
            <a:rPr lang="en-PK" b="0" i="0" baseline="0"/>
            <a:t>Critical thinking </a:t>
          </a:r>
          <a:endParaRPr lang="en-US"/>
        </a:p>
      </dgm:t>
    </dgm:pt>
    <dgm:pt modelId="{0F029FD8-8D67-4A86-8E36-EA434009D128}" type="parTrans" cxnId="{945F37D4-F638-44E5-9536-3FDEC2139631}">
      <dgm:prSet/>
      <dgm:spPr/>
      <dgm:t>
        <a:bodyPr/>
        <a:lstStyle/>
        <a:p>
          <a:endParaRPr lang="en-US"/>
        </a:p>
      </dgm:t>
    </dgm:pt>
    <dgm:pt modelId="{AB00F09C-82E3-46F0-A7C0-B63A26988F31}" type="sibTrans" cxnId="{945F37D4-F638-44E5-9536-3FDEC2139631}">
      <dgm:prSet/>
      <dgm:spPr/>
      <dgm:t>
        <a:bodyPr/>
        <a:lstStyle/>
        <a:p>
          <a:endParaRPr lang="en-US"/>
        </a:p>
      </dgm:t>
    </dgm:pt>
    <dgm:pt modelId="{794F508C-91E5-42BA-9B66-55E2EA3E3F58}">
      <dgm:prSet/>
      <dgm:spPr/>
      <dgm:t>
        <a:bodyPr/>
        <a:lstStyle/>
        <a:p>
          <a:r>
            <a:rPr lang="en-PK" b="0" i="0" baseline="0" dirty="0"/>
            <a:t>Informed digital citizenship </a:t>
          </a:r>
          <a:endParaRPr lang="en-US" dirty="0"/>
        </a:p>
      </dgm:t>
    </dgm:pt>
    <dgm:pt modelId="{1DF4A8D0-36D8-4DA2-A8FB-C86EF49DFA1E}" type="parTrans" cxnId="{920625BC-CF4D-4F6B-B218-946256D56AD1}">
      <dgm:prSet/>
      <dgm:spPr/>
      <dgm:t>
        <a:bodyPr/>
        <a:lstStyle/>
        <a:p>
          <a:endParaRPr lang="en-US"/>
        </a:p>
      </dgm:t>
    </dgm:pt>
    <dgm:pt modelId="{902A3865-97FD-4C69-A446-E40A39A344DF}" type="sibTrans" cxnId="{920625BC-CF4D-4F6B-B218-946256D56AD1}">
      <dgm:prSet/>
      <dgm:spPr/>
      <dgm:t>
        <a:bodyPr/>
        <a:lstStyle/>
        <a:p>
          <a:endParaRPr lang="en-US"/>
        </a:p>
      </dgm:t>
    </dgm:pt>
    <dgm:pt modelId="{7AC8D096-4CC2-4AF8-A7C0-1CF206560CE7}">
      <dgm:prSet/>
      <dgm:spPr/>
      <dgm:t>
        <a:bodyPr/>
        <a:lstStyle/>
        <a:p>
          <a:r>
            <a:rPr lang="en-PK" b="0" i="0" baseline="0" dirty="0"/>
            <a:t>Understanding misinformation tactics</a:t>
          </a:r>
          <a:endParaRPr lang="en-US" dirty="0"/>
        </a:p>
      </dgm:t>
    </dgm:pt>
    <dgm:pt modelId="{2E24EC6C-15D1-4DF7-9804-7E589EA3C3AB}" type="parTrans" cxnId="{0EBFFB41-2B1F-47BD-ACF9-076C5B2A8BFB}">
      <dgm:prSet/>
      <dgm:spPr/>
      <dgm:t>
        <a:bodyPr/>
        <a:lstStyle/>
        <a:p>
          <a:endParaRPr lang="en-US"/>
        </a:p>
      </dgm:t>
    </dgm:pt>
    <dgm:pt modelId="{A32004F6-60AD-4E6C-8BE3-A9EBE065305C}" type="sibTrans" cxnId="{0EBFFB41-2B1F-47BD-ACF9-076C5B2A8BFB}">
      <dgm:prSet/>
      <dgm:spPr/>
      <dgm:t>
        <a:bodyPr/>
        <a:lstStyle/>
        <a:p>
          <a:endParaRPr lang="en-US"/>
        </a:p>
      </dgm:t>
    </dgm:pt>
    <dgm:pt modelId="{1B516614-8FB2-4321-B163-E39165278358}">
      <dgm:prSet/>
      <dgm:spPr/>
      <dgm:t>
        <a:bodyPr/>
        <a:lstStyle/>
        <a:p>
          <a:r>
            <a:rPr lang="en-PK" b="1" i="0" baseline="0"/>
            <a:t>Impact on Education:</a:t>
          </a:r>
          <a:endParaRPr lang="en-US"/>
        </a:p>
      </dgm:t>
    </dgm:pt>
    <dgm:pt modelId="{9F66D530-1431-4FB9-B8E7-60C7CC799EF5}" type="parTrans" cxnId="{9FE7B8DD-C30B-48BE-8011-345532EA0F0C}">
      <dgm:prSet/>
      <dgm:spPr/>
      <dgm:t>
        <a:bodyPr/>
        <a:lstStyle/>
        <a:p>
          <a:endParaRPr lang="en-US"/>
        </a:p>
      </dgm:t>
    </dgm:pt>
    <dgm:pt modelId="{E0D49ABA-136E-46AE-9483-B417E117B768}" type="sibTrans" cxnId="{9FE7B8DD-C30B-48BE-8011-345532EA0F0C}">
      <dgm:prSet/>
      <dgm:spPr/>
      <dgm:t>
        <a:bodyPr/>
        <a:lstStyle/>
        <a:p>
          <a:endParaRPr lang="en-US"/>
        </a:p>
      </dgm:t>
    </dgm:pt>
    <dgm:pt modelId="{195D4435-05F2-4A01-8395-EFD45E0EA509}">
      <dgm:prSet/>
      <dgm:spPr/>
      <dgm:t>
        <a:bodyPr/>
        <a:lstStyle/>
        <a:p>
          <a:r>
            <a:rPr lang="en-PK" b="0" i="0" baseline="0"/>
            <a:t>When implemented, students will systematically learn essential media literacy skills—a significant step forward for the nation. </a:t>
          </a:r>
          <a:endParaRPr lang="en-US"/>
        </a:p>
      </dgm:t>
    </dgm:pt>
    <dgm:pt modelId="{CB57F73A-EDE8-4BB7-9F02-2B7810294BBA}" type="parTrans" cxnId="{99782ED0-CED8-45D3-9D2C-747B252A7DA8}">
      <dgm:prSet/>
      <dgm:spPr/>
      <dgm:t>
        <a:bodyPr/>
        <a:lstStyle/>
        <a:p>
          <a:endParaRPr lang="en-US"/>
        </a:p>
      </dgm:t>
    </dgm:pt>
    <dgm:pt modelId="{6624A3FD-3847-4764-B4AB-C22EE45040D8}" type="sibTrans" cxnId="{99782ED0-CED8-45D3-9D2C-747B252A7DA8}">
      <dgm:prSet/>
      <dgm:spPr/>
      <dgm:t>
        <a:bodyPr/>
        <a:lstStyle/>
        <a:p>
          <a:endParaRPr lang="en-US"/>
        </a:p>
      </dgm:t>
    </dgm:pt>
    <dgm:pt modelId="{95CE2FE0-2807-4D18-B983-C7D88A26F7A4}">
      <dgm:prSet/>
      <dgm:spPr/>
      <dgm:t>
        <a:bodyPr/>
        <a:lstStyle/>
        <a:p>
          <a:r>
            <a:rPr lang="en-PK" b="0" i="1" baseline="0" dirty="0"/>
            <a:t>Fact:</a:t>
          </a:r>
          <a:r>
            <a:rPr lang="en-PK" b="0" i="0" baseline="0" dirty="0"/>
            <a:t> A structured MIL curriculum can empower future media consumers and creators in Pakistan. </a:t>
          </a:r>
          <a:endParaRPr lang="en-US" dirty="0"/>
        </a:p>
      </dgm:t>
    </dgm:pt>
    <dgm:pt modelId="{580AF739-9057-449C-8238-CE32F851D780}" type="parTrans" cxnId="{EC681FC6-EBDF-434C-A546-693938D82E10}">
      <dgm:prSet/>
      <dgm:spPr/>
      <dgm:t>
        <a:bodyPr/>
        <a:lstStyle/>
        <a:p>
          <a:endParaRPr lang="en-US"/>
        </a:p>
      </dgm:t>
    </dgm:pt>
    <dgm:pt modelId="{30FEA51B-C739-4957-9612-1BFC1AE402FB}" type="sibTrans" cxnId="{EC681FC6-EBDF-434C-A546-693938D82E10}">
      <dgm:prSet/>
      <dgm:spPr/>
      <dgm:t>
        <a:bodyPr/>
        <a:lstStyle/>
        <a:p>
          <a:endParaRPr lang="en-US"/>
        </a:p>
      </dgm:t>
    </dgm:pt>
    <dgm:pt modelId="{019C67B3-34AB-4496-A057-C81B631B6126}" type="pres">
      <dgm:prSet presAssocID="{4E53B50D-4F62-401D-A295-8CE1C4D719FF}" presName="linear" presStyleCnt="0">
        <dgm:presLayoutVars>
          <dgm:animLvl val="lvl"/>
          <dgm:resizeHandles val="exact"/>
        </dgm:presLayoutVars>
      </dgm:prSet>
      <dgm:spPr/>
    </dgm:pt>
    <dgm:pt modelId="{95A0E88F-EF67-4840-9912-73A2CFB41192}" type="pres">
      <dgm:prSet presAssocID="{CA88A53B-32A8-48DC-85D9-55F7CF02514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6195C09-81D5-41C1-B42E-8BF3649965AE}" type="pres">
      <dgm:prSet presAssocID="{CA88A53B-32A8-48DC-85D9-55F7CF02514E}" presName="childText" presStyleLbl="revTx" presStyleIdx="0" presStyleCnt="4">
        <dgm:presLayoutVars>
          <dgm:bulletEnabled val="1"/>
        </dgm:presLayoutVars>
      </dgm:prSet>
      <dgm:spPr/>
    </dgm:pt>
    <dgm:pt modelId="{9E87E72A-7F0A-48AA-A193-43C49B70FD9E}" type="pres">
      <dgm:prSet presAssocID="{EE5C420F-E0C6-48E2-8F4C-428EA879B8A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986A326-2395-4887-8EE6-FBDC1E98FC6E}" type="pres">
      <dgm:prSet presAssocID="{EE5C420F-E0C6-48E2-8F4C-428EA879B8A8}" presName="childText" presStyleLbl="revTx" presStyleIdx="1" presStyleCnt="4">
        <dgm:presLayoutVars>
          <dgm:bulletEnabled val="1"/>
        </dgm:presLayoutVars>
      </dgm:prSet>
      <dgm:spPr/>
    </dgm:pt>
    <dgm:pt modelId="{C16E2530-A9B3-48BD-B9B9-F1D53381D1AF}" type="pres">
      <dgm:prSet presAssocID="{C5E42452-B4F5-45E4-84F9-71B56D8A6BE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01E8E96-1D7C-492F-A40F-93E6DA81B9BC}" type="pres">
      <dgm:prSet presAssocID="{C5E42452-B4F5-45E4-84F9-71B56D8A6BE7}" presName="childText" presStyleLbl="revTx" presStyleIdx="2" presStyleCnt="4">
        <dgm:presLayoutVars>
          <dgm:bulletEnabled val="1"/>
        </dgm:presLayoutVars>
      </dgm:prSet>
      <dgm:spPr/>
    </dgm:pt>
    <dgm:pt modelId="{8F72AF8C-E30F-486C-AB0B-B8A3757A6BFF}" type="pres">
      <dgm:prSet presAssocID="{1B516614-8FB2-4321-B163-E3916527835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7E1B054-5B4B-4868-9236-4C6B5EFAA0A0}" type="pres">
      <dgm:prSet presAssocID="{1B516614-8FB2-4321-B163-E39165278358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B720310B-1F24-4F7E-83B5-0EB106A9DC8E}" srcId="{4E53B50D-4F62-401D-A295-8CE1C4D719FF}" destId="{CA88A53B-32A8-48DC-85D9-55F7CF02514E}" srcOrd="0" destOrd="0" parTransId="{84597624-67B1-44ED-98FA-C076339173FB}" sibTransId="{FF300FD2-AD13-4C83-90F0-DFE842652281}"/>
    <dgm:cxn modelId="{9B41DF17-7847-4867-ABB3-24FD34EECD7D}" type="presOf" srcId="{C2421E8A-3D5E-4098-9134-E3EF4D9F0602}" destId="{66195C09-81D5-41C1-B42E-8BF3649965AE}" srcOrd="0" destOrd="0" presId="urn:microsoft.com/office/officeart/2005/8/layout/vList2"/>
    <dgm:cxn modelId="{06AB291A-70AD-4753-B345-DADE0E614A2D}" srcId="{CA88A53B-32A8-48DC-85D9-55F7CF02514E}" destId="{A9200D21-4D80-4683-B1A7-9F07420BCC46}" srcOrd="1" destOrd="0" parTransId="{9D9FF3D7-0776-4734-8B34-B3F5DD7E7129}" sibTransId="{72712E03-2A5E-4F11-B90E-5567AEA30822}"/>
    <dgm:cxn modelId="{BA7AA521-C4B6-475F-8E23-794C75B011AF}" type="presOf" srcId="{C5E42452-B4F5-45E4-84F9-71B56D8A6BE7}" destId="{C16E2530-A9B3-48BD-B9B9-F1D53381D1AF}" srcOrd="0" destOrd="0" presId="urn:microsoft.com/office/officeart/2005/8/layout/vList2"/>
    <dgm:cxn modelId="{0DEE0A34-B4B8-4196-8DAE-5DBBC9695154}" type="presOf" srcId="{7AC8D096-4CC2-4AF8-A7C0-1CF206560CE7}" destId="{101E8E96-1D7C-492F-A40F-93E6DA81B9BC}" srcOrd="0" destOrd="2" presId="urn:microsoft.com/office/officeart/2005/8/layout/vList2"/>
    <dgm:cxn modelId="{0EBFFB41-2B1F-47BD-ACF9-076C5B2A8BFB}" srcId="{C5E42452-B4F5-45E4-84F9-71B56D8A6BE7}" destId="{7AC8D096-4CC2-4AF8-A7C0-1CF206560CE7}" srcOrd="2" destOrd="0" parTransId="{2E24EC6C-15D1-4DF7-9804-7E589EA3C3AB}" sibTransId="{A32004F6-60AD-4E6C-8BE3-A9EBE065305C}"/>
    <dgm:cxn modelId="{D9D69246-24A4-4D10-AE27-FE3D444F523A}" srcId="{EE5C420F-E0C6-48E2-8F4C-428EA879B8A8}" destId="{3ACCD30E-E0FE-4942-9BD0-A9C6B4327BBE}" srcOrd="1" destOrd="0" parTransId="{A67AE2BF-349D-4C0A-9D80-BB566223A2B2}" sibTransId="{A893DDE8-1859-44FD-98F0-EF7FD1905D88}"/>
    <dgm:cxn modelId="{E242D148-D5C7-4118-8704-07239E940170}" srcId="{4E53B50D-4F62-401D-A295-8CE1C4D719FF}" destId="{EE5C420F-E0C6-48E2-8F4C-428EA879B8A8}" srcOrd="1" destOrd="0" parTransId="{49BB2389-050D-4EA2-BF16-A64CC6DE183A}" sibTransId="{5DB98FA8-6DEA-4D22-AF93-40D5807E3183}"/>
    <dgm:cxn modelId="{1AAB586A-1E32-4901-B55A-33381545074A}" type="presOf" srcId="{4E53B50D-4F62-401D-A295-8CE1C4D719FF}" destId="{019C67B3-34AB-4496-A057-C81B631B6126}" srcOrd="0" destOrd="0" presId="urn:microsoft.com/office/officeart/2005/8/layout/vList2"/>
    <dgm:cxn modelId="{BC6BBC6F-2C19-4A49-9052-D3FC7D866207}" srcId="{CA88A53B-32A8-48DC-85D9-55F7CF02514E}" destId="{C2421E8A-3D5E-4098-9134-E3EF4D9F0602}" srcOrd="0" destOrd="0" parTransId="{481E351C-9F06-4002-A8DB-8A75BE87FE42}" sibTransId="{FBA4D3F1-55FF-4938-AB06-321AE73BC6EA}"/>
    <dgm:cxn modelId="{65286A72-BF6F-4D54-A04A-974536E08928}" type="presOf" srcId="{3ACCD30E-E0FE-4942-9BD0-A9C6B4327BBE}" destId="{2986A326-2395-4887-8EE6-FBDC1E98FC6E}" srcOrd="0" destOrd="1" presId="urn:microsoft.com/office/officeart/2005/8/layout/vList2"/>
    <dgm:cxn modelId="{4DDE4A54-8A36-43B0-9380-F90892C41B29}" type="presOf" srcId="{CA88A53B-32A8-48DC-85D9-55F7CF02514E}" destId="{95A0E88F-EF67-4840-9912-73A2CFB41192}" srcOrd="0" destOrd="0" presId="urn:microsoft.com/office/officeart/2005/8/layout/vList2"/>
    <dgm:cxn modelId="{2E052978-CF74-4601-BF5B-6E6FFC33556D}" srcId="{EE5C420F-E0C6-48E2-8F4C-428EA879B8A8}" destId="{A8E520F7-E73A-4AEB-A04B-3359969A3E2F}" srcOrd="0" destOrd="0" parTransId="{B2C37F84-886A-45C9-BFA3-4B89729B91BF}" sibTransId="{31A9EA81-6905-45A8-83FF-E6A38DAE8392}"/>
    <dgm:cxn modelId="{6146E17A-FCA7-4F23-BC0E-57DC8D421ECE}" srcId="{4E53B50D-4F62-401D-A295-8CE1C4D719FF}" destId="{C5E42452-B4F5-45E4-84F9-71B56D8A6BE7}" srcOrd="2" destOrd="0" parTransId="{A1C2AF63-37D4-42E8-BC3D-EC37F925E58A}" sibTransId="{E0716133-41DA-40C4-B026-090521449371}"/>
    <dgm:cxn modelId="{A4E0EC87-C4D3-4E89-9A3E-EF6343C7065F}" type="presOf" srcId="{A8E520F7-E73A-4AEB-A04B-3359969A3E2F}" destId="{2986A326-2395-4887-8EE6-FBDC1E98FC6E}" srcOrd="0" destOrd="0" presId="urn:microsoft.com/office/officeart/2005/8/layout/vList2"/>
    <dgm:cxn modelId="{1184F387-DE6C-4DC8-B535-6E96E3CDE125}" type="presOf" srcId="{95CE2FE0-2807-4D18-B983-C7D88A26F7A4}" destId="{17E1B054-5B4B-4868-9236-4C6B5EFAA0A0}" srcOrd="0" destOrd="1" presId="urn:microsoft.com/office/officeart/2005/8/layout/vList2"/>
    <dgm:cxn modelId="{7342A0A4-3D4E-439B-A8C6-65C7055F613C}" type="presOf" srcId="{794F508C-91E5-42BA-9B66-55E2EA3E3F58}" destId="{101E8E96-1D7C-492F-A40F-93E6DA81B9BC}" srcOrd="0" destOrd="1" presId="urn:microsoft.com/office/officeart/2005/8/layout/vList2"/>
    <dgm:cxn modelId="{920625BC-CF4D-4F6B-B218-946256D56AD1}" srcId="{C5E42452-B4F5-45E4-84F9-71B56D8A6BE7}" destId="{794F508C-91E5-42BA-9B66-55E2EA3E3F58}" srcOrd="1" destOrd="0" parTransId="{1DF4A8D0-36D8-4DA2-A8FB-C86EF49DFA1E}" sibTransId="{902A3865-97FD-4C69-A446-E40A39A344DF}"/>
    <dgm:cxn modelId="{EC681FC6-EBDF-434C-A546-693938D82E10}" srcId="{1B516614-8FB2-4321-B163-E39165278358}" destId="{95CE2FE0-2807-4D18-B983-C7D88A26F7A4}" srcOrd="1" destOrd="0" parTransId="{580AF739-9057-449C-8238-CE32F851D780}" sibTransId="{30FEA51B-C739-4957-9612-1BFC1AE402FB}"/>
    <dgm:cxn modelId="{99782ED0-CED8-45D3-9D2C-747B252A7DA8}" srcId="{1B516614-8FB2-4321-B163-E39165278358}" destId="{195D4435-05F2-4A01-8395-EFD45E0EA509}" srcOrd="0" destOrd="0" parTransId="{CB57F73A-EDE8-4BB7-9F02-2B7810294BBA}" sibTransId="{6624A3FD-3847-4764-B4AB-C22EE45040D8}"/>
    <dgm:cxn modelId="{710E2AD4-4E80-4144-BD80-FF3DC2DCC8DD}" type="presOf" srcId="{EE5C420F-E0C6-48E2-8F4C-428EA879B8A8}" destId="{9E87E72A-7F0A-48AA-A193-43C49B70FD9E}" srcOrd="0" destOrd="0" presId="urn:microsoft.com/office/officeart/2005/8/layout/vList2"/>
    <dgm:cxn modelId="{945F37D4-F638-44E5-9536-3FDEC2139631}" srcId="{C5E42452-B4F5-45E4-84F9-71B56D8A6BE7}" destId="{5AC10810-F6E5-43FC-873E-5B5E420AA751}" srcOrd="0" destOrd="0" parTransId="{0F029FD8-8D67-4A86-8E36-EA434009D128}" sibTransId="{AB00F09C-82E3-46F0-A7C0-B63A26988F31}"/>
    <dgm:cxn modelId="{77DBF2D6-2056-40FF-8D56-9C27697FD5F6}" type="presOf" srcId="{A9200D21-4D80-4683-B1A7-9F07420BCC46}" destId="{66195C09-81D5-41C1-B42E-8BF3649965AE}" srcOrd="0" destOrd="1" presId="urn:microsoft.com/office/officeart/2005/8/layout/vList2"/>
    <dgm:cxn modelId="{FF8B63D9-1B7A-4995-AA26-B905B6450DA1}" type="presOf" srcId="{5AC10810-F6E5-43FC-873E-5B5E420AA751}" destId="{101E8E96-1D7C-492F-A40F-93E6DA81B9BC}" srcOrd="0" destOrd="0" presId="urn:microsoft.com/office/officeart/2005/8/layout/vList2"/>
    <dgm:cxn modelId="{9FE7B8DD-C30B-48BE-8011-345532EA0F0C}" srcId="{4E53B50D-4F62-401D-A295-8CE1C4D719FF}" destId="{1B516614-8FB2-4321-B163-E39165278358}" srcOrd="3" destOrd="0" parTransId="{9F66D530-1431-4FB9-B8E7-60C7CC799EF5}" sibTransId="{E0D49ABA-136E-46AE-9483-B417E117B768}"/>
    <dgm:cxn modelId="{ABB6C3E1-8247-465A-A8A5-FFE47CA1D0F3}" type="presOf" srcId="{1B516614-8FB2-4321-B163-E39165278358}" destId="{8F72AF8C-E30F-486C-AB0B-B8A3757A6BFF}" srcOrd="0" destOrd="0" presId="urn:microsoft.com/office/officeart/2005/8/layout/vList2"/>
    <dgm:cxn modelId="{1407B1F7-B359-4972-B2E0-BAFF1393C6FA}" type="presOf" srcId="{195D4435-05F2-4A01-8395-EFD45E0EA509}" destId="{17E1B054-5B4B-4868-9236-4C6B5EFAA0A0}" srcOrd="0" destOrd="0" presId="urn:microsoft.com/office/officeart/2005/8/layout/vList2"/>
    <dgm:cxn modelId="{8C345397-9FE6-4E1D-889E-6B3AE4493DFF}" type="presParOf" srcId="{019C67B3-34AB-4496-A057-C81B631B6126}" destId="{95A0E88F-EF67-4840-9912-73A2CFB41192}" srcOrd="0" destOrd="0" presId="urn:microsoft.com/office/officeart/2005/8/layout/vList2"/>
    <dgm:cxn modelId="{08B70FA2-F8F7-41CD-BA5F-1BBA40B8AC45}" type="presParOf" srcId="{019C67B3-34AB-4496-A057-C81B631B6126}" destId="{66195C09-81D5-41C1-B42E-8BF3649965AE}" srcOrd="1" destOrd="0" presId="urn:microsoft.com/office/officeart/2005/8/layout/vList2"/>
    <dgm:cxn modelId="{981CB676-4F3B-4647-B71C-22636533F1E1}" type="presParOf" srcId="{019C67B3-34AB-4496-A057-C81B631B6126}" destId="{9E87E72A-7F0A-48AA-A193-43C49B70FD9E}" srcOrd="2" destOrd="0" presId="urn:microsoft.com/office/officeart/2005/8/layout/vList2"/>
    <dgm:cxn modelId="{D649C37D-F81C-4451-BA81-F35000A04653}" type="presParOf" srcId="{019C67B3-34AB-4496-A057-C81B631B6126}" destId="{2986A326-2395-4887-8EE6-FBDC1E98FC6E}" srcOrd="3" destOrd="0" presId="urn:microsoft.com/office/officeart/2005/8/layout/vList2"/>
    <dgm:cxn modelId="{B0D36590-ECC3-407A-AE9B-242EC2051944}" type="presParOf" srcId="{019C67B3-34AB-4496-A057-C81B631B6126}" destId="{C16E2530-A9B3-48BD-B9B9-F1D53381D1AF}" srcOrd="4" destOrd="0" presId="urn:microsoft.com/office/officeart/2005/8/layout/vList2"/>
    <dgm:cxn modelId="{7E06196A-1031-4031-BE09-D6711DB86E15}" type="presParOf" srcId="{019C67B3-34AB-4496-A057-C81B631B6126}" destId="{101E8E96-1D7C-492F-A40F-93E6DA81B9BC}" srcOrd="5" destOrd="0" presId="urn:microsoft.com/office/officeart/2005/8/layout/vList2"/>
    <dgm:cxn modelId="{5B76398D-E767-40E8-AD5B-7409D877ED5C}" type="presParOf" srcId="{019C67B3-34AB-4496-A057-C81B631B6126}" destId="{8F72AF8C-E30F-486C-AB0B-B8A3757A6BFF}" srcOrd="6" destOrd="0" presId="urn:microsoft.com/office/officeart/2005/8/layout/vList2"/>
    <dgm:cxn modelId="{7E63FFF8-F89C-4F49-A52F-BCC030FD122C}" type="presParOf" srcId="{019C67B3-34AB-4496-A057-C81B631B6126}" destId="{17E1B054-5B4B-4868-9236-4C6B5EFAA0A0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6B0FD8-52A0-47F1-88F4-FCFA519BC41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77DBE8-3C7F-406A-9B7A-F2B5377A5AF3}">
      <dgm:prSet/>
      <dgm:spPr/>
      <dgm:t>
        <a:bodyPr/>
        <a:lstStyle/>
        <a:p>
          <a:r>
            <a:rPr lang="en-PK" b="1" i="0" baseline="0"/>
            <a:t>Initiative Launch:</a:t>
          </a:r>
          <a:endParaRPr lang="en-US"/>
        </a:p>
      </dgm:t>
    </dgm:pt>
    <dgm:pt modelId="{F9B3B374-3F54-4CFC-AEA4-3B7EADDB4772}" type="parTrans" cxnId="{6789132F-E6A1-434C-AC52-3EED808B3215}">
      <dgm:prSet/>
      <dgm:spPr/>
      <dgm:t>
        <a:bodyPr/>
        <a:lstStyle/>
        <a:p>
          <a:endParaRPr lang="en-US"/>
        </a:p>
      </dgm:t>
    </dgm:pt>
    <dgm:pt modelId="{2524F55F-CDF7-459B-BA7A-AF93E326905E}" type="sibTrans" cxnId="{6789132F-E6A1-434C-AC52-3EED808B3215}">
      <dgm:prSet/>
      <dgm:spPr/>
      <dgm:t>
        <a:bodyPr/>
        <a:lstStyle/>
        <a:p>
          <a:endParaRPr lang="en-US"/>
        </a:p>
      </dgm:t>
    </dgm:pt>
    <dgm:pt modelId="{F121DF65-08E1-48F2-9C4E-EF8E38FDE808}">
      <dgm:prSet/>
      <dgm:spPr/>
      <dgm:t>
        <a:bodyPr/>
        <a:lstStyle/>
        <a:p>
          <a:r>
            <a:rPr lang="en-PK" b="0" i="0" baseline="0" dirty="0"/>
            <a:t>In 2018, the Ministry of Information launched a Twitter account called “</a:t>
          </a:r>
          <a:r>
            <a:rPr lang="en-PK" b="0" i="0" baseline="0" dirty="0" err="1"/>
            <a:t>FakeNews</a:t>
          </a:r>
          <a:r>
            <a:rPr lang="en-PK" b="0" i="0" baseline="0" dirty="0"/>
            <a:t> Buster” (later renamed “Fact Checker </a:t>
          </a:r>
          <a:r>
            <a:rPr lang="en-PK" b="0" i="0" baseline="0" dirty="0" err="1"/>
            <a:t>MoIB</a:t>
          </a:r>
          <a:r>
            <a:rPr lang="en-PK" b="0" i="0" baseline="0" dirty="0"/>
            <a:t>”) to counter fake news. </a:t>
          </a:r>
          <a:endParaRPr lang="en-US" dirty="0"/>
        </a:p>
      </dgm:t>
    </dgm:pt>
    <dgm:pt modelId="{DC3AD4BE-174F-47E0-B116-1C14B89F9570}" type="parTrans" cxnId="{D47BEC0D-D6B9-49DD-BA13-B9F97F41FB4D}">
      <dgm:prSet/>
      <dgm:spPr/>
      <dgm:t>
        <a:bodyPr/>
        <a:lstStyle/>
        <a:p>
          <a:endParaRPr lang="en-US"/>
        </a:p>
      </dgm:t>
    </dgm:pt>
    <dgm:pt modelId="{CAC409CC-2E25-4B8E-A49A-55F474D8026B}" type="sibTrans" cxnId="{D47BEC0D-D6B9-49DD-BA13-B9F97F41FB4D}">
      <dgm:prSet/>
      <dgm:spPr/>
      <dgm:t>
        <a:bodyPr/>
        <a:lstStyle/>
        <a:p>
          <a:endParaRPr lang="en-US"/>
        </a:p>
      </dgm:t>
    </dgm:pt>
    <dgm:pt modelId="{47DE5184-2D23-4DFA-BB3B-AD28274795EE}">
      <dgm:prSet/>
      <dgm:spPr/>
      <dgm:t>
        <a:bodyPr/>
        <a:lstStyle/>
        <a:p>
          <a:r>
            <a:rPr lang="en-PK" b="1" i="0" baseline="0"/>
            <a:t>Functionality:</a:t>
          </a:r>
          <a:endParaRPr lang="en-US"/>
        </a:p>
      </dgm:t>
    </dgm:pt>
    <dgm:pt modelId="{2AAE7531-4AB6-4740-AA72-3EA629355FF9}" type="parTrans" cxnId="{2922B9EA-D1D3-45B6-8767-4DAA992C9C5A}">
      <dgm:prSet/>
      <dgm:spPr/>
      <dgm:t>
        <a:bodyPr/>
        <a:lstStyle/>
        <a:p>
          <a:endParaRPr lang="en-US"/>
        </a:p>
      </dgm:t>
    </dgm:pt>
    <dgm:pt modelId="{4122D554-F9C6-4AD9-B72E-1CFFD4EABEF5}" type="sibTrans" cxnId="{2922B9EA-D1D3-45B6-8767-4DAA992C9C5A}">
      <dgm:prSet/>
      <dgm:spPr/>
      <dgm:t>
        <a:bodyPr/>
        <a:lstStyle/>
        <a:p>
          <a:endParaRPr lang="en-US"/>
        </a:p>
      </dgm:t>
    </dgm:pt>
    <dgm:pt modelId="{6F10DDC8-0DC5-49EA-9C67-367EA58D2AC8}">
      <dgm:prSet/>
      <dgm:spPr/>
      <dgm:t>
        <a:bodyPr/>
        <a:lstStyle/>
        <a:p>
          <a:r>
            <a:rPr lang="en-PK" b="0" i="0" baseline="0"/>
            <a:t>The account posts clarifications and labels certain news as fake, particularly targeting rumors about government policies. </a:t>
          </a:r>
          <a:endParaRPr lang="en-US"/>
        </a:p>
      </dgm:t>
    </dgm:pt>
    <dgm:pt modelId="{A735D33E-91A1-4825-B9CD-C50F6A09EC3D}" type="parTrans" cxnId="{C9FEC202-A9ED-4627-BB1A-28DE80B05CD0}">
      <dgm:prSet/>
      <dgm:spPr/>
      <dgm:t>
        <a:bodyPr/>
        <a:lstStyle/>
        <a:p>
          <a:endParaRPr lang="en-US"/>
        </a:p>
      </dgm:t>
    </dgm:pt>
    <dgm:pt modelId="{952D01AD-A688-470F-96DA-9322CD2ABF2E}" type="sibTrans" cxnId="{C9FEC202-A9ED-4627-BB1A-28DE80B05CD0}">
      <dgm:prSet/>
      <dgm:spPr/>
      <dgm:t>
        <a:bodyPr/>
        <a:lstStyle/>
        <a:p>
          <a:endParaRPr lang="en-US"/>
        </a:p>
      </dgm:t>
    </dgm:pt>
    <dgm:pt modelId="{C68177EB-C353-4D70-8C4E-89C565DA26B7}">
      <dgm:prSet/>
      <dgm:spPr/>
      <dgm:t>
        <a:bodyPr/>
        <a:lstStyle/>
        <a:p>
          <a:r>
            <a:rPr lang="en-PK" b="0" i="0" baseline="0"/>
            <a:t>Example: It tweets “Fake News Alert” along with correct information when false reports circulate about governmental decisions. </a:t>
          </a:r>
          <a:endParaRPr lang="en-US"/>
        </a:p>
      </dgm:t>
    </dgm:pt>
    <dgm:pt modelId="{8BB564C6-379C-4A2B-A37B-28C8E35C52EA}" type="parTrans" cxnId="{3537E31D-2A81-4A5F-B814-58047358FC4A}">
      <dgm:prSet/>
      <dgm:spPr/>
      <dgm:t>
        <a:bodyPr/>
        <a:lstStyle/>
        <a:p>
          <a:endParaRPr lang="en-US"/>
        </a:p>
      </dgm:t>
    </dgm:pt>
    <dgm:pt modelId="{F66103F8-6A81-4D4D-B96D-4D7BEFC21EE6}" type="sibTrans" cxnId="{3537E31D-2A81-4A5F-B814-58047358FC4A}">
      <dgm:prSet/>
      <dgm:spPr/>
      <dgm:t>
        <a:bodyPr/>
        <a:lstStyle/>
        <a:p>
          <a:endParaRPr lang="en-US"/>
        </a:p>
      </dgm:t>
    </dgm:pt>
    <dgm:pt modelId="{9866CCF5-B5F5-4052-B058-E8DE28C45B03}">
      <dgm:prSet/>
      <dgm:spPr/>
      <dgm:t>
        <a:bodyPr/>
        <a:lstStyle/>
        <a:p>
          <a:r>
            <a:rPr lang="en-PK" b="0" i="1" baseline="0"/>
            <a:t>Fact:</a:t>
          </a:r>
          <a:r>
            <a:rPr lang="en-PK" b="0" i="0" baseline="0"/>
            <a:t> Such official fact-checking helps provide a verified source amid rampant misinformation. </a:t>
          </a:r>
          <a:endParaRPr lang="en-US"/>
        </a:p>
      </dgm:t>
    </dgm:pt>
    <dgm:pt modelId="{9DBD346B-89E1-45CD-8CAA-743F1C43B070}" type="parTrans" cxnId="{A19C6020-8199-4558-BFB5-D6FAB8AE1B3F}">
      <dgm:prSet/>
      <dgm:spPr/>
      <dgm:t>
        <a:bodyPr/>
        <a:lstStyle/>
        <a:p>
          <a:endParaRPr lang="en-US"/>
        </a:p>
      </dgm:t>
    </dgm:pt>
    <dgm:pt modelId="{77144732-FAF6-4BAB-B867-F4F9BA3BEB6B}" type="sibTrans" cxnId="{A19C6020-8199-4558-BFB5-D6FAB8AE1B3F}">
      <dgm:prSet/>
      <dgm:spPr/>
      <dgm:t>
        <a:bodyPr/>
        <a:lstStyle/>
        <a:p>
          <a:endParaRPr lang="en-US"/>
        </a:p>
      </dgm:t>
    </dgm:pt>
    <dgm:pt modelId="{740B01C3-1D6D-49A7-BA0D-CB3EC7856E5A}">
      <dgm:prSet/>
      <dgm:spPr/>
      <dgm:t>
        <a:bodyPr/>
        <a:lstStyle/>
        <a:p>
          <a:r>
            <a:rPr lang="en-PK" b="0" i="1" baseline="0"/>
            <a:t>Reference:</a:t>
          </a:r>
          <a:r>
            <a:rPr lang="en-PK" b="0" i="0" baseline="0"/>
            <a:t> Daily Pakistan English News </a:t>
          </a:r>
          <a:endParaRPr lang="en-US"/>
        </a:p>
      </dgm:t>
    </dgm:pt>
    <dgm:pt modelId="{AC97ADEF-6246-4EA0-B668-093ED54598F5}" type="parTrans" cxnId="{594AC0F6-0842-4C18-94BE-DD325B3C97D4}">
      <dgm:prSet/>
      <dgm:spPr/>
      <dgm:t>
        <a:bodyPr/>
        <a:lstStyle/>
        <a:p>
          <a:endParaRPr lang="en-US"/>
        </a:p>
      </dgm:t>
    </dgm:pt>
    <dgm:pt modelId="{01B606CC-AA1D-4C20-8E57-19D08A120CB3}" type="sibTrans" cxnId="{594AC0F6-0842-4C18-94BE-DD325B3C97D4}">
      <dgm:prSet/>
      <dgm:spPr/>
      <dgm:t>
        <a:bodyPr/>
        <a:lstStyle/>
        <a:p>
          <a:endParaRPr lang="en-US"/>
        </a:p>
      </dgm:t>
    </dgm:pt>
    <dgm:pt modelId="{DC10077E-7EDE-48D7-9AE6-279D8ACC96AE}">
      <dgm:prSet/>
      <dgm:spPr/>
      <dgm:t>
        <a:bodyPr/>
        <a:lstStyle/>
        <a:p>
          <a:r>
            <a:rPr lang="en-PK" b="1" i="0" baseline="0"/>
            <a:t>Limitations and Criticisms:</a:t>
          </a:r>
          <a:endParaRPr lang="en-US"/>
        </a:p>
      </dgm:t>
    </dgm:pt>
    <dgm:pt modelId="{E3F9B1B3-1409-4674-BF00-AE29AB2E9D2E}" type="parTrans" cxnId="{92C74C58-DEE4-432A-A268-375259749F6C}">
      <dgm:prSet/>
      <dgm:spPr/>
      <dgm:t>
        <a:bodyPr/>
        <a:lstStyle/>
        <a:p>
          <a:endParaRPr lang="en-US"/>
        </a:p>
      </dgm:t>
    </dgm:pt>
    <dgm:pt modelId="{8113183C-58E4-40FC-971E-59C1AA467DE3}" type="sibTrans" cxnId="{92C74C58-DEE4-432A-A268-375259749F6C}">
      <dgm:prSet/>
      <dgm:spPr/>
      <dgm:t>
        <a:bodyPr/>
        <a:lstStyle/>
        <a:p>
          <a:endParaRPr lang="en-US"/>
        </a:p>
      </dgm:t>
    </dgm:pt>
    <dgm:pt modelId="{93B77DD8-593A-46EB-AF78-3B5BC7246EAD}">
      <dgm:prSet/>
      <dgm:spPr/>
      <dgm:t>
        <a:bodyPr/>
        <a:lstStyle/>
        <a:p>
          <a:r>
            <a:rPr lang="en-PK" b="0" i="0" baseline="0"/>
            <a:t>The initiative only catches a portion of false information. </a:t>
          </a:r>
          <a:endParaRPr lang="en-US"/>
        </a:p>
      </dgm:t>
    </dgm:pt>
    <dgm:pt modelId="{70B4F782-6628-4C91-AA13-07EDE0226BDA}" type="parTrans" cxnId="{A451E9E4-99DD-4979-BE85-1F33A1731332}">
      <dgm:prSet/>
      <dgm:spPr/>
      <dgm:t>
        <a:bodyPr/>
        <a:lstStyle/>
        <a:p>
          <a:endParaRPr lang="en-US"/>
        </a:p>
      </dgm:t>
    </dgm:pt>
    <dgm:pt modelId="{EC60F8DD-A680-40C8-9C10-45DC64FA41FD}" type="sibTrans" cxnId="{A451E9E4-99DD-4979-BE85-1F33A1731332}">
      <dgm:prSet/>
      <dgm:spPr/>
      <dgm:t>
        <a:bodyPr/>
        <a:lstStyle/>
        <a:p>
          <a:endParaRPr lang="en-US"/>
        </a:p>
      </dgm:t>
    </dgm:pt>
    <dgm:pt modelId="{C8E31537-0945-4714-AA12-D8443E6D2115}">
      <dgm:prSet/>
      <dgm:spPr/>
      <dgm:t>
        <a:bodyPr/>
        <a:lstStyle/>
        <a:p>
          <a:r>
            <a:rPr lang="en-PK" b="0" i="0" baseline="0"/>
            <a:t>Critics argue that as a government-run tool, it might prioritize protecting the government’s image over addressing all misinformation. </a:t>
          </a:r>
          <a:endParaRPr lang="en-US"/>
        </a:p>
      </dgm:t>
    </dgm:pt>
    <dgm:pt modelId="{2AB89D38-52E4-4E47-893E-8F2F7F3458D2}" type="parTrans" cxnId="{972AACDA-8EFA-4720-BB36-A5F3E7DF7907}">
      <dgm:prSet/>
      <dgm:spPr/>
      <dgm:t>
        <a:bodyPr/>
        <a:lstStyle/>
        <a:p>
          <a:endParaRPr lang="en-US"/>
        </a:p>
      </dgm:t>
    </dgm:pt>
    <dgm:pt modelId="{765738DD-C953-49B9-9F4A-CA1239002314}" type="sibTrans" cxnId="{972AACDA-8EFA-4720-BB36-A5F3E7DF7907}">
      <dgm:prSet/>
      <dgm:spPr/>
      <dgm:t>
        <a:bodyPr/>
        <a:lstStyle/>
        <a:p>
          <a:endParaRPr lang="en-US"/>
        </a:p>
      </dgm:t>
    </dgm:pt>
    <dgm:pt modelId="{EA99B1D9-05DD-4B45-9AE1-C7C456B03803}">
      <dgm:prSet/>
      <dgm:spPr/>
      <dgm:t>
        <a:bodyPr/>
        <a:lstStyle/>
        <a:p>
          <a:r>
            <a:rPr lang="en-PK" b="0" i="1" baseline="0" dirty="0"/>
            <a:t>Fact:</a:t>
          </a:r>
          <a:r>
            <a:rPr lang="en-PK" b="0" i="0" baseline="0" dirty="0"/>
            <a:t> This limitation highlights the need for independent and multi-faceted fact-checking efforts. </a:t>
          </a:r>
          <a:endParaRPr lang="en-US" dirty="0"/>
        </a:p>
      </dgm:t>
    </dgm:pt>
    <dgm:pt modelId="{4D2116EB-95E4-4676-A4C9-50D911A49797}" type="parTrans" cxnId="{327C56F4-6B4D-4B2A-B27A-E41048AE71A3}">
      <dgm:prSet/>
      <dgm:spPr/>
      <dgm:t>
        <a:bodyPr/>
        <a:lstStyle/>
        <a:p>
          <a:endParaRPr lang="en-US"/>
        </a:p>
      </dgm:t>
    </dgm:pt>
    <dgm:pt modelId="{EDCA1142-AFB9-4F07-A612-280856BF3984}" type="sibTrans" cxnId="{327C56F4-6B4D-4B2A-B27A-E41048AE71A3}">
      <dgm:prSet/>
      <dgm:spPr/>
      <dgm:t>
        <a:bodyPr/>
        <a:lstStyle/>
        <a:p>
          <a:endParaRPr lang="en-US"/>
        </a:p>
      </dgm:t>
    </dgm:pt>
    <dgm:pt modelId="{0DFD6964-024C-4787-8F3B-F20D10D85611}">
      <dgm:prSet/>
      <dgm:spPr/>
      <dgm:t>
        <a:bodyPr/>
        <a:lstStyle/>
        <a:p>
          <a:r>
            <a:rPr lang="en-PK" b="1" i="0" baseline="0"/>
            <a:t>Overall Impact:</a:t>
          </a:r>
          <a:endParaRPr lang="en-US"/>
        </a:p>
      </dgm:t>
    </dgm:pt>
    <dgm:pt modelId="{51E7CD6D-3D3F-4ACC-BA8B-36CBE0534AD6}" type="parTrans" cxnId="{11041005-1706-448C-A4E4-73FFE480FBD1}">
      <dgm:prSet/>
      <dgm:spPr/>
      <dgm:t>
        <a:bodyPr/>
        <a:lstStyle/>
        <a:p>
          <a:endParaRPr lang="en-US"/>
        </a:p>
      </dgm:t>
    </dgm:pt>
    <dgm:pt modelId="{AE3F428A-08BB-4C97-8C62-55B9D008047A}" type="sibTrans" cxnId="{11041005-1706-448C-A4E4-73FFE480FBD1}">
      <dgm:prSet/>
      <dgm:spPr/>
      <dgm:t>
        <a:bodyPr/>
        <a:lstStyle/>
        <a:p>
          <a:endParaRPr lang="en-US"/>
        </a:p>
      </dgm:t>
    </dgm:pt>
    <dgm:pt modelId="{9010B3FC-8B2C-410A-9E06-CF43F99E2AFD}">
      <dgm:prSet/>
      <dgm:spPr/>
      <dgm:t>
        <a:bodyPr/>
        <a:lstStyle/>
        <a:p>
          <a:r>
            <a:rPr lang="en-PK" b="0" i="0" baseline="0"/>
            <a:t>While not a complete solution, the “Fact Checker MoIB” account represents one important piece in the broader puzzle of combating fake news in Pakistan. </a:t>
          </a:r>
          <a:endParaRPr lang="en-US"/>
        </a:p>
      </dgm:t>
    </dgm:pt>
    <dgm:pt modelId="{345C4F26-0EEE-4425-A638-969B10F3E140}" type="parTrans" cxnId="{6C4C56B1-6389-4200-BF57-252E3B03A9E2}">
      <dgm:prSet/>
      <dgm:spPr/>
      <dgm:t>
        <a:bodyPr/>
        <a:lstStyle/>
        <a:p>
          <a:endParaRPr lang="en-US"/>
        </a:p>
      </dgm:t>
    </dgm:pt>
    <dgm:pt modelId="{DE26A37A-F9C1-4159-A360-4721F801A906}" type="sibTrans" cxnId="{6C4C56B1-6389-4200-BF57-252E3B03A9E2}">
      <dgm:prSet/>
      <dgm:spPr/>
      <dgm:t>
        <a:bodyPr/>
        <a:lstStyle/>
        <a:p>
          <a:endParaRPr lang="en-US"/>
        </a:p>
      </dgm:t>
    </dgm:pt>
    <dgm:pt modelId="{D3EF245E-070C-43B5-BAF7-6F8F2015771E}" type="pres">
      <dgm:prSet presAssocID="{9C6B0FD8-52A0-47F1-88F4-FCFA519BC41C}" presName="linear" presStyleCnt="0">
        <dgm:presLayoutVars>
          <dgm:animLvl val="lvl"/>
          <dgm:resizeHandles val="exact"/>
        </dgm:presLayoutVars>
      </dgm:prSet>
      <dgm:spPr/>
    </dgm:pt>
    <dgm:pt modelId="{CB761385-F9CE-46DF-97E5-7C6EA0A88448}" type="pres">
      <dgm:prSet presAssocID="{B377DBE8-3C7F-406A-9B7A-F2B5377A5AF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4778858-81ED-4166-B25B-4959DD8B1676}" type="pres">
      <dgm:prSet presAssocID="{B377DBE8-3C7F-406A-9B7A-F2B5377A5AF3}" presName="childText" presStyleLbl="revTx" presStyleIdx="0" presStyleCnt="4">
        <dgm:presLayoutVars>
          <dgm:bulletEnabled val="1"/>
        </dgm:presLayoutVars>
      </dgm:prSet>
      <dgm:spPr/>
    </dgm:pt>
    <dgm:pt modelId="{F06C4493-2A48-465B-9BDA-1CD4639D2D98}" type="pres">
      <dgm:prSet presAssocID="{47DE5184-2D23-4DFA-BB3B-AD28274795E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C96B56C-E3FD-4440-B716-0DE3CE6F8B3D}" type="pres">
      <dgm:prSet presAssocID="{47DE5184-2D23-4DFA-BB3B-AD28274795EE}" presName="childText" presStyleLbl="revTx" presStyleIdx="1" presStyleCnt="4">
        <dgm:presLayoutVars>
          <dgm:bulletEnabled val="1"/>
        </dgm:presLayoutVars>
      </dgm:prSet>
      <dgm:spPr/>
    </dgm:pt>
    <dgm:pt modelId="{D5780BD1-A005-41B7-B445-98F6CBC909E1}" type="pres">
      <dgm:prSet presAssocID="{DC10077E-7EDE-48D7-9AE6-279D8ACC96A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469DDF-E21A-40EA-9CC5-60B646167D23}" type="pres">
      <dgm:prSet presAssocID="{DC10077E-7EDE-48D7-9AE6-279D8ACC96AE}" presName="childText" presStyleLbl="revTx" presStyleIdx="2" presStyleCnt="4">
        <dgm:presLayoutVars>
          <dgm:bulletEnabled val="1"/>
        </dgm:presLayoutVars>
      </dgm:prSet>
      <dgm:spPr/>
    </dgm:pt>
    <dgm:pt modelId="{38CFC125-D7E8-401D-9958-90919F8FEEAE}" type="pres">
      <dgm:prSet presAssocID="{0DFD6964-024C-4787-8F3B-F20D10D8561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929AC46-602A-4972-A338-97D8CC4F3C24}" type="pres">
      <dgm:prSet presAssocID="{0DFD6964-024C-4787-8F3B-F20D10D85611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C9FEC202-A9ED-4627-BB1A-28DE80B05CD0}" srcId="{47DE5184-2D23-4DFA-BB3B-AD28274795EE}" destId="{6F10DDC8-0DC5-49EA-9C67-367EA58D2AC8}" srcOrd="0" destOrd="0" parTransId="{A735D33E-91A1-4825-B9CD-C50F6A09EC3D}" sibTransId="{952D01AD-A688-470F-96DA-9322CD2ABF2E}"/>
    <dgm:cxn modelId="{11041005-1706-448C-A4E4-73FFE480FBD1}" srcId="{9C6B0FD8-52A0-47F1-88F4-FCFA519BC41C}" destId="{0DFD6964-024C-4787-8F3B-F20D10D85611}" srcOrd="3" destOrd="0" parTransId="{51E7CD6D-3D3F-4ACC-BA8B-36CBE0534AD6}" sibTransId="{AE3F428A-08BB-4C97-8C62-55B9D008047A}"/>
    <dgm:cxn modelId="{49B8F506-DD25-4518-A365-68C2F2274875}" type="presOf" srcId="{9C6B0FD8-52A0-47F1-88F4-FCFA519BC41C}" destId="{D3EF245E-070C-43B5-BAF7-6F8F2015771E}" srcOrd="0" destOrd="0" presId="urn:microsoft.com/office/officeart/2005/8/layout/vList2"/>
    <dgm:cxn modelId="{D47BEC0D-D6B9-49DD-BA13-B9F97F41FB4D}" srcId="{B377DBE8-3C7F-406A-9B7A-F2B5377A5AF3}" destId="{F121DF65-08E1-48F2-9C4E-EF8E38FDE808}" srcOrd="0" destOrd="0" parTransId="{DC3AD4BE-174F-47E0-B116-1C14B89F9570}" sibTransId="{CAC409CC-2E25-4B8E-A49A-55F474D8026B}"/>
    <dgm:cxn modelId="{8099C215-B92D-4978-8C9E-DC2C53F7CB48}" type="presOf" srcId="{740B01C3-1D6D-49A7-BA0D-CB3EC7856E5A}" destId="{CC96B56C-E3FD-4440-B716-0DE3CE6F8B3D}" srcOrd="0" destOrd="3" presId="urn:microsoft.com/office/officeart/2005/8/layout/vList2"/>
    <dgm:cxn modelId="{3537E31D-2A81-4A5F-B814-58047358FC4A}" srcId="{47DE5184-2D23-4DFA-BB3B-AD28274795EE}" destId="{C68177EB-C353-4D70-8C4E-89C565DA26B7}" srcOrd="1" destOrd="0" parTransId="{8BB564C6-379C-4A2B-A37B-28C8E35C52EA}" sibTransId="{F66103F8-6A81-4D4D-B96D-4D7BEFC21EE6}"/>
    <dgm:cxn modelId="{B5065E1F-C205-4E87-9300-C96580281213}" type="presOf" srcId="{0DFD6964-024C-4787-8F3B-F20D10D85611}" destId="{38CFC125-D7E8-401D-9958-90919F8FEEAE}" srcOrd="0" destOrd="0" presId="urn:microsoft.com/office/officeart/2005/8/layout/vList2"/>
    <dgm:cxn modelId="{A19C6020-8199-4558-BFB5-D6FAB8AE1B3F}" srcId="{47DE5184-2D23-4DFA-BB3B-AD28274795EE}" destId="{9866CCF5-B5F5-4052-B058-E8DE28C45B03}" srcOrd="2" destOrd="0" parTransId="{9DBD346B-89E1-45CD-8CAA-743F1C43B070}" sibTransId="{77144732-FAF6-4BAB-B867-F4F9BA3BEB6B}"/>
    <dgm:cxn modelId="{6B1BD22C-465D-4445-98B9-CA9117B81E28}" type="presOf" srcId="{6F10DDC8-0DC5-49EA-9C67-367EA58D2AC8}" destId="{CC96B56C-E3FD-4440-B716-0DE3CE6F8B3D}" srcOrd="0" destOrd="0" presId="urn:microsoft.com/office/officeart/2005/8/layout/vList2"/>
    <dgm:cxn modelId="{6789132F-E6A1-434C-AC52-3EED808B3215}" srcId="{9C6B0FD8-52A0-47F1-88F4-FCFA519BC41C}" destId="{B377DBE8-3C7F-406A-9B7A-F2B5377A5AF3}" srcOrd="0" destOrd="0" parTransId="{F9B3B374-3F54-4CFC-AEA4-3B7EADDB4772}" sibTransId="{2524F55F-CDF7-459B-BA7A-AF93E326905E}"/>
    <dgm:cxn modelId="{99C39F38-B181-4443-BDF4-5C63159A855A}" type="presOf" srcId="{EA99B1D9-05DD-4B45-9AE1-C7C456B03803}" destId="{E2469DDF-E21A-40EA-9CC5-60B646167D23}" srcOrd="0" destOrd="2" presId="urn:microsoft.com/office/officeart/2005/8/layout/vList2"/>
    <dgm:cxn modelId="{35E64E43-3E9E-4D13-BC1F-D4612CC7FD6F}" type="presOf" srcId="{F121DF65-08E1-48F2-9C4E-EF8E38FDE808}" destId="{54778858-81ED-4166-B25B-4959DD8B1676}" srcOrd="0" destOrd="0" presId="urn:microsoft.com/office/officeart/2005/8/layout/vList2"/>
    <dgm:cxn modelId="{3F0B3366-C152-4735-869B-6F057C1FC4FC}" type="presOf" srcId="{C68177EB-C353-4D70-8C4E-89C565DA26B7}" destId="{CC96B56C-E3FD-4440-B716-0DE3CE6F8B3D}" srcOrd="0" destOrd="1" presId="urn:microsoft.com/office/officeart/2005/8/layout/vList2"/>
    <dgm:cxn modelId="{1C79C36B-AF95-4D0A-A30B-1B31C9F57A33}" type="presOf" srcId="{93B77DD8-593A-46EB-AF78-3B5BC7246EAD}" destId="{E2469DDF-E21A-40EA-9CC5-60B646167D23}" srcOrd="0" destOrd="0" presId="urn:microsoft.com/office/officeart/2005/8/layout/vList2"/>
    <dgm:cxn modelId="{ECDEAB50-9863-4355-B4BD-00101D72C011}" type="presOf" srcId="{9866CCF5-B5F5-4052-B058-E8DE28C45B03}" destId="{CC96B56C-E3FD-4440-B716-0DE3CE6F8B3D}" srcOrd="0" destOrd="2" presId="urn:microsoft.com/office/officeart/2005/8/layout/vList2"/>
    <dgm:cxn modelId="{92C74C58-DEE4-432A-A268-375259749F6C}" srcId="{9C6B0FD8-52A0-47F1-88F4-FCFA519BC41C}" destId="{DC10077E-7EDE-48D7-9AE6-279D8ACC96AE}" srcOrd="2" destOrd="0" parTransId="{E3F9B1B3-1409-4674-BF00-AE29AB2E9D2E}" sibTransId="{8113183C-58E4-40FC-971E-59C1AA467DE3}"/>
    <dgm:cxn modelId="{C0425F8E-ED3B-40E8-A70A-AE66A2333064}" type="presOf" srcId="{9010B3FC-8B2C-410A-9E06-CF43F99E2AFD}" destId="{1929AC46-602A-4972-A338-97D8CC4F3C24}" srcOrd="0" destOrd="0" presId="urn:microsoft.com/office/officeart/2005/8/layout/vList2"/>
    <dgm:cxn modelId="{3BD7DD9B-C525-4B2F-96CD-EE20A88A1B35}" type="presOf" srcId="{47DE5184-2D23-4DFA-BB3B-AD28274795EE}" destId="{F06C4493-2A48-465B-9BDA-1CD4639D2D98}" srcOrd="0" destOrd="0" presId="urn:microsoft.com/office/officeart/2005/8/layout/vList2"/>
    <dgm:cxn modelId="{AF144FA0-F99E-40D4-B85C-E37C71872A9F}" type="presOf" srcId="{B377DBE8-3C7F-406A-9B7A-F2B5377A5AF3}" destId="{CB761385-F9CE-46DF-97E5-7C6EA0A88448}" srcOrd="0" destOrd="0" presId="urn:microsoft.com/office/officeart/2005/8/layout/vList2"/>
    <dgm:cxn modelId="{6C4C56B1-6389-4200-BF57-252E3B03A9E2}" srcId="{0DFD6964-024C-4787-8F3B-F20D10D85611}" destId="{9010B3FC-8B2C-410A-9E06-CF43F99E2AFD}" srcOrd="0" destOrd="0" parTransId="{345C4F26-0EEE-4425-A638-969B10F3E140}" sibTransId="{DE26A37A-F9C1-4159-A360-4721F801A906}"/>
    <dgm:cxn modelId="{972AACDA-8EFA-4720-BB36-A5F3E7DF7907}" srcId="{DC10077E-7EDE-48D7-9AE6-279D8ACC96AE}" destId="{C8E31537-0945-4714-AA12-D8443E6D2115}" srcOrd="1" destOrd="0" parTransId="{2AB89D38-52E4-4E47-893E-8F2F7F3458D2}" sibTransId="{765738DD-C953-49B9-9F4A-CA1239002314}"/>
    <dgm:cxn modelId="{A451E9E4-99DD-4979-BE85-1F33A1731332}" srcId="{DC10077E-7EDE-48D7-9AE6-279D8ACC96AE}" destId="{93B77DD8-593A-46EB-AF78-3B5BC7246EAD}" srcOrd="0" destOrd="0" parTransId="{70B4F782-6628-4C91-AA13-07EDE0226BDA}" sibTransId="{EC60F8DD-A680-40C8-9C10-45DC64FA41FD}"/>
    <dgm:cxn modelId="{2922B9EA-D1D3-45B6-8767-4DAA992C9C5A}" srcId="{9C6B0FD8-52A0-47F1-88F4-FCFA519BC41C}" destId="{47DE5184-2D23-4DFA-BB3B-AD28274795EE}" srcOrd="1" destOrd="0" parTransId="{2AAE7531-4AB6-4740-AA72-3EA629355FF9}" sibTransId="{4122D554-F9C6-4AD9-B72E-1CFFD4EABEF5}"/>
    <dgm:cxn modelId="{4E4034EB-08DE-409C-8BC4-8D75D13A8BB8}" type="presOf" srcId="{C8E31537-0945-4714-AA12-D8443E6D2115}" destId="{E2469DDF-E21A-40EA-9CC5-60B646167D23}" srcOrd="0" destOrd="1" presId="urn:microsoft.com/office/officeart/2005/8/layout/vList2"/>
    <dgm:cxn modelId="{327C56F4-6B4D-4B2A-B27A-E41048AE71A3}" srcId="{DC10077E-7EDE-48D7-9AE6-279D8ACC96AE}" destId="{EA99B1D9-05DD-4B45-9AE1-C7C456B03803}" srcOrd="2" destOrd="0" parTransId="{4D2116EB-95E4-4676-A4C9-50D911A49797}" sibTransId="{EDCA1142-AFB9-4F07-A612-280856BF3984}"/>
    <dgm:cxn modelId="{594AC0F6-0842-4C18-94BE-DD325B3C97D4}" srcId="{47DE5184-2D23-4DFA-BB3B-AD28274795EE}" destId="{740B01C3-1D6D-49A7-BA0D-CB3EC7856E5A}" srcOrd="3" destOrd="0" parTransId="{AC97ADEF-6246-4EA0-B668-093ED54598F5}" sibTransId="{01B606CC-AA1D-4C20-8E57-19D08A120CB3}"/>
    <dgm:cxn modelId="{74D52EFB-5D36-44C2-85E3-B501EFB66456}" type="presOf" srcId="{DC10077E-7EDE-48D7-9AE6-279D8ACC96AE}" destId="{D5780BD1-A005-41B7-B445-98F6CBC909E1}" srcOrd="0" destOrd="0" presId="urn:microsoft.com/office/officeart/2005/8/layout/vList2"/>
    <dgm:cxn modelId="{C2F3CBDA-AF7B-420F-8868-C45E28A84D9E}" type="presParOf" srcId="{D3EF245E-070C-43B5-BAF7-6F8F2015771E}" destId="{CB761385-F9CE-46DF-97E5-7C6EA0A88448}" srcOrd="0" destOrd="0" presId="urn:microsoft.com/office/officeart/2005/8/layout/vList2"/>
    <dgm:cxn modelId="{BAC332AE-F397-45E1-9C55-491DD1D544D7}" type="presParOf" srcId="{D3EF245E-070C-43B5-BAF7-6F8F2015771E}" destId="{54778858-81ED-4166-B25B-4959DD8B1676}" srcOrd="1" destOrd="0" presId="urn:microsoft.com/office/officeart/2005/8/layout/vList2"/>
    <dgm:cxn modelId="{3D59D74E-670F-4D37-B44F-DA9FB76BC755}" type="presParOf" srcId="{D3EF245E-070C-43B5-BAF7-6F8F2015771E}" destId="{F06C4493-2A48-465B-9BDA-1CD4639D2D98}" srcOrd="2" destOrd="0" presId="urn:microsoft.com/office/officeart/2005/8/layout/vList2"/>
    <dgm:cxn modelId="{178DF075-27C5-4B30-95A0-50E65F6CF623}" type="presParOf" srcId="{D3EF245E-070C-43B5-BAF7-6F8F2015771E}" destId="{CC96B56C-E3FD-4440-B716-0DE3CE6F8B3D}" srcOrd="3" destOrd="0" presId="urn:microsoft.com/office/officeart/2005/8/layout/vList2"/>
    <dgm:cxn modelId="{B08A655B-8B1A-462B-AD35-FFDB6773CE17}" type="presParOf" srcId="{D3EF245E-070C-43B5-BAF7-6F8F2015771E}" destId="{D5780BD1-A005-41B7-B445-98F6CBC909E1}" srcOrd="4" destOrd="0" presId="urn:microsoft.com/office/officeart/2005/8/layout/vList2"/>
    <dgm:cxn modelId="{FB35E588-7A70-4A25-B91A-4B277AA97654}" type="presParOf" srcId="{D3EF245E-070C-43B5-BAF7-6F8F2015771E}" destId="{E2469DDF-E21A-40EA-9CC5-60B646167D23}" srcOrd="5" destOrd="0" presId="urn:microsoft.com/office/officeart/2005/8/layout/vList2"/>
    <dgm:cxn modelId="{FF30E55E-2EC3-4965-A736-B33A6999E149}" type="presParOf" srcId="{D3EF245E-070C-43B5-BAF7-6F8F2015771E}" destId="{38CFC125-D7E8-401D-9958-90919F8FEEAE}" srcOrd="6" destOrd="0" presId="urn:microsoft.com/office/officeart/2005/8/layout/vList2"/>
    <dgm:cxn modelId="{926D3916-EA88-4E2F-ACE4-776B410F22F8}" type="presParOf" srcId="{D3EF245E-070C-43B5-BAF7-6F8F2015771E}" destId="{1929AC46-602A-4972-A338-97D8CC4F3C2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D83E17-E3CC-4A2F-81DE-5F2EAE8FF9A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FF2FFBA-396A-4F89-BE89-2812F3D2AE42}">
      <dgm:prSet/>
      <dgm:spPr/>
      <dgm:t>
        <a:bodyPr/>
        <a:lstStyle/>
        <a:p>
          <a:r>
            <a:rPr lang="en-PK" b="1" i="0" baseline="0"/>
            <a:t>Be Champions of Truth:</a:t>
          </a:r>
          <a:endParaRPr lang="en-US"/>
        </a:p>
      </dgm:t>
    </dgm:pt>
    <dgm:pt modelId="{571D8CC3-1A78-443B-A98F-D105A32CAECB}" type="parTrans" cxnId="{88C1A65E-7E62-4E35-991D-B810645E12EF}">
      <dgm:prSet/>
      <dgm:spPr/>
      <dgm:t>
        <a:bodyPr/>
        <a:lstStyle/>
        <a:p>
          <a:endParaRPr lang="en-US"/>
        </a:p>
      </dgm:t>
    </dgm:pt>
    <dgm:pt modelId="{50D212D6-3EE8-400C-A169-64CBAA58F571}" type="sibTrans" cxnId="{88C1A65E-7E62-4E35-991D-B810645E12EF}">
      <dgm:prSet/>
      <dgm:spPr/>
      <dgm:t>
        <a:bodyPr/>
        <a:lstStyle/>
        <a:p>
          <a:endParaRPr lang="en-US"/>
        </a:p>
      </dgm:t>
    </dgm:pt>
    <dgm:pt modelId="{3C6B0FEE-3E32-4548-8F4A-554167D4BBFF}">
      <dgm:prSet/>
      <dgm:spPr/>
      <dgm:t>
        <a:bodyPr/>
        <a:lstStyle/>
        <a:p>
          <a:r>
            <a:rPr lang="en-PK" b="0" i="0" baseline="0" dirty="0"/>
            <a:t>Embrace media literacy as a civic duty to detect and counter misinformation. </a:t>
          </a:r>
          <a:endParaRPr lang="en-US" dirty="0"/>
        </a:p>
      </dgm:t>
    </dgm:pt>
    <dgm:pt modelId="{BD265FE0-552D-460A-A93D-6E43F1DC1332}" type="parTrans" cxnId="{55B93AEE-86A5-44A3-8F2B-3904622EA888}">
      <dgm:prSet/>
      <dgm:spPr/>
      <dgm:t>
        <a:bodyPr/>
        <a:lstStyle/>
        <a:p>
          <a:endParaRPr lang="en-US"/>
        </a:p>
      </dgm:t>
    </dgm:pt>
    <dgm:pt modelId="{E5FF91B3-4375-42FC-B161-D21A1DD5961F}" type="sibTrans" cxnId="{55B93AEE-86A5-44A3-8F2B-3904622EA888}">
      <dgm:prSet/>
      <dgm:spPr/>
      <dgm:t>
        <a:bodyPr/>
        <a:lstStyle/>
        <a:p>
          <a:endParaRPr lang="en-US"/>
        </a:p>
      </dgm:t>
    </dgm:pt>
    <dgm:pt modelId="{2D5E0F81-2DB6-4AEB-A317-24A6E52832A9}">
      <dgm:prSet/>
      <dgm:spPr/>
      <dgm:t>
        <a:bodyPr/>
        <a:lstStyle/>
        <a:p>
          <a:r>
            <a:rPr lang="en-PK" b="0" i="1" baseline="0" dirty="0"/>
            <a:t>Fact:</a:t>
          </a:r>
          <a:r>
            <a:rPr lang="en-PK" b="0" i="0" baseline="0" dirty="0"/>
            <a:t> Informed citizens contribute to a healthier digital ecosystem. </a:t>
          </a:r>
          <a:endParaRPr lang="en-US" dirty="0"/>
        </a:p>
      </dgm:t>
    </dgm:pt>
    <dgm:pt modelId="{1FBD7408-0E8F-47F8-AD2D-327C19A25BA1}" type="parTrans" cxnId="{2D115BBC-1C3E-4F1A-9563-C9311987B3C9}">
      <dgm:prSet/>
      <dgm:spPr/>
      <dgm:t>
        <a:bodyPr/>
        <a:lstStyle/>
        <a:p>
          <a:endParaRPr lang="en-US"/>
        </a:p>
      </dgm:t>
    </dgm:pt>
    <dgm:pt modelId="{5227D897-CA7B-40D2-8838-90A4C7585E3E}" type="sibTrans" cxnId="{2D115BBC-1C3E-4F1A-9563-C9311987B3C9}">
      <dgm:prSet/>
      <dgm:spPr/>
      <dgm:t>
        <a:bodyPr/>
        <a:lstStyle/>
        <a:p>
          <a:endParaRPr lang="en-US"/>
        </a:p>
      </dgm:t>
    </dgm:pt>
    <dgm:pt modelId="{8D058677-9756-4008-A8A0-E3B076F5C5AB}">
      <dgm:prSet/>
      <dgm:spPr/>
      <dgm:t>
        <a:bodyPr/>
        <a:lstStyle/>
        <a:p>
          <a:r>
            <a:rPr lang="en-PK" b="1" i="0" baseline="0" dirty="0"/>
            <a:t>Media Literacy is More Than Academics:</a:t>
          </a:r>
          <a:endParaRPr lang="en-US" dirty="0"/>
        </a:p>
      </dgm:t>
    </dgm:pt>
    <dgm:pt modelId="{919FACB2-B5EC-4D53-8AAC-DFCBA5BCE139}" type="parTrans" cxnId="{45FCAFFD-2F93-423F-A52F-8A588DD0552B}">
      <dgm:prSet/>
      <dgm:spPr/>
      <dgm:t>
        <a:bodyPr/>
        <a:lstStyle/>
        <a:p>
          <a:endParaRPr lang="en-US"/>
        </a:p>
      </dgm:t>
    </dgm:pt>
    <dgm:pt modelId="{4E2F124A-3594-42B8-B2DA-E51575C54C2C}" type="sibTrans" cxnId="{45FCAFFD-2F93-423F-A52F-8A588DD0552B}">
      <dgm:prSet/>
      <dgm:spPr/>
      <dgm:t>
        <a:bodyPr/>
        <a:lstStyle/>
        <a:p>
          <a:endParaRPr lang="en-US"/>
        </a:p>
      </dgm:t>
    </dgm:pt>
    <dgm:pt modelId="{567AE6CC-7345-4573-BE63-E026AB7BE479}">
      <dgm:prSet/>
      <dgm:spPr/>
      <dgm:t>
        <a:bodyPr/>
        <a:lstStyle/>
        <a:p>
          <a:r>
            <a:rPr lang="en-PK" b="0" i="0" baseline="0" dirty="0"/>
            <a:t>It’s essential for protecting our </a:t>
          </a:r>
          <a:r>
            <a:rPr lang="en-US" b="0" i="0" baseline="0" dirty="0"/>
            <a:t>society </a:t>
          </a:r>
          <a:r>
            <a:rPr lang="en-PK" b="0" i="0" baseline="0" dirty="0"/>
            <a:t>and ensuring a smart, safe online environment. </a:t>
          </a:r>
          <a:endParaRPr lang="en-US" dirty="0"/>
        </a:p>
      </dgm:t>
    </dgm:pt>
    <dgm:pt modelId="{E2EB83F6-1CEC-416B-AE9A-D9C6C784762C}" type="parTrans" cxnId="{7BB17CDF-B545-4D48-B04A-842EE15B977C}">
      <dgm:prSet/>
      <dgm:spPr/>
      <dgm:t>
        <a:bodyPr/>
        <a:lstStyle/>
        <a:p>
          <a:endParaRPr lang="en-US"/>
        </a:p>
      </dgm:t>
    </dgm:pt>
    <dgm:pt modelId="{C193B2EE-68A7-4CD2-826D-12B5EAF461C3}" type="sibTrans" cxnId="{7BB17CDF-B545-4D48-B04A-842EE15B977C}">
      <dgm:prSet/>
      <dgm:spPr/>
      <dgm:t>
        <a:bodyPr/>
        <a:lstStyle/>
        <a:p>
          <a:endParaRPr lang="en-US"/>
        </a:p>
      </dgm:t>
    </dgm:pt>
    <dgm:pt modelId="{E2980643-21C6-49FB-95F2-6E34BB5574DA}">
      <dgm:prSet/>
      <dgm:spPr/>
      <dgm:t>
        <a:bodyPr/>
        <a:lstStyle/>
        <a:p>
          <a:r>
            <a:rPr lang="en-PK" b="1" i="0" baseline="0"/>
            <a:t>Commit to Action:</a:t>
          </a:r>
          <a:endParaRPr lang="en-US"/>
        </a:p>
      </dgm:t>
    </dgm:pt>
    <dgm:pt modelId="{F38B133C-75C6-443C-A279-DD25FCC38CEC}" type="parTrans" cxnId="{78A52F4A-5F48-4DCA-85A9-E22DDA6EEF10}">
      <dgm:prSet/>
      <dgm:spPr/>
      <dgm:t>
        <a:bodyPr/>
        <a:lstStyle/>
        <a:p>
          <a:endParaRPr lang="en-US"/>
        </a:p>
      </dgm:t>
    </dgm:pt>
    <dgm:pt modelId="{F5285150-98CE-431F-85E2-F6E65F77B8FF}" type="sibTrans" cxnId="{78A52F4A-5F48-4DCA-85A9-E22DDA6EEF10}">
      <dgm:prSet/>
      <dgm:spPr/>
      <dgm:t>
        <a:bodyPr/>
        <a:lstStyle/>
        <a:p>
          <a:endParaRPr lang="en-US"/>
        </a:p>
      </dgm:t>
    </dgm:pt>
    <dgm:pt modelId="{D56761C4-48EF-457D-A058-8587D9143DF8}">
      <dgm:prSet/>
      <dgm:spPr/>
      <dgm:t>
        <a:bodyPr/>
        <a:lstStyle/>
        <a:p>
          <a:r>
            <a:rPr lang="en-PK" b="0" i="0" baseline="0" dirty="0"/>
            <a:t>Pledge to verify before sharing and to use your critical thinking skills every day. </a:t>
          </a:r>
          <a:endParaRPr lang="en-US" dirty="0"/>
        </a:p>
      </dgm:t>
    </dgm:pt>
    <dgm:pt modelId="{EFBF87A7-62F1-497E-B3C3-99B41C98DA46}" type="parTrans" cxnId="{B5420A81-81DB-42E7-9007-7C2CEEB7EE46}">
      <dgm:prSet/>
      <dgm:spPr/>
      <dgm:t>
        <a:bodyPr/>
        <a:lstStyle/>
        <a:p>
          <a:endParaRPr lang="en-US"/>
        </a:p>
      </dgm:t>
    </dgm:pt>
    <dgm:pt modelId="{E034458C-95CC-4EF5-A5EE-4A50EFAB3EB1}" type="sibTrans" cxnId="{B5420A81-81DB-42E7-9007-7C2CEEB7EE46}">
      <dgm:prSet/>
      <dgm:spPr/>
      <dgm:t>
        <a:bodyPr/>
        <a:lstStyle/>
        <a:p>
          <a:endParaRPr lang="en-US"/>
        </a:p>
      </dgm:t>
    </dgm:pt>
    <dgm:pt modelId="{4C16D573-3D9A-4EE0-89CE-FB751329C549}">
      <dgm:prSet/>
      <dgm:spPr/>
      <dgm:t>
        <a:bodyPr/>
        <a:lstStyle/>
        <a:p>
          <a:r>
            <a:rPr lang="en-PK" b="1" i="0" baseline="0"/>
            <a:t>Stay Curious, Critical, and Informed:</a:t>
          </a:r>
          <a:endParaRPr lang="en-US"/>
        </a:p>
      </dgm:t>
    </dgm:pt>
    <dgm:pt modelId="{B7AAEC19-CE52-47B4-9B8A-B92733746567}" type="parTrans" cxnId="{5E24BCD7-051B-41A7-A7C9-EC464512673C}">
      <dgm:prSet/>
      <dgm:spPr/>
      <dgm:t>
        <a:bodyPr/>
        <a:lstStyle/>
        <a:p>
          <a:endParaRPr lang="en-US"/>
        </a:p>
      </dgm:t>
    </dgm:pt>
    <dgm:pt modelId="{54D5F389-3E53-4E58-A14A-8FA9C55EEBA8}" type="sibTrans" cxnId="{5E24BCD7-051B-41A7-A7C9-EC464512673C}">
      <dgm:prSet/>
      <dgm:spPr/>
      <dgm:t>
        <a:bodyPr/>
        <a:lstStyle/>
        <a:p>
          <a:endParaRPr lang="en-US"/>
        </a:p>
      </dgm:t>
    </dgm:pt>
    <dgm:pt modelId="{31277254-EDF2-4437-9864-92A07A6C9774}">
      <dgm:prSet/>
      <dgm:spPr/>
      <dgm:t>
        <a:bodyPr/>
        <a:lstStyle/>
        <a:p>
          <a:r>
            <a:rPr lang="en-PK" b="0" i="0" baseline="0" dirty="0"/>
            <a:t>Continually question what you see online and seek reliable sources. </a:t>
          </a:r>
          <a:endParaRPr lang="en-US" dirty="0"/>
        </a:p>
      </dgm:t>
    </dgm:pt>
    <dgm:pt modelId="{6A863097-A390-439B-8071-4A9F8C596589}" type="parTrans" cxnId="{031863F2-7209-4A64-A38E-9DD0D8D890C9}">
      <dgm:prSet/>
      <dgm:spPr/>
      <dgm:t>
        <a:bodyPr/>
        <a:lstStyle/>
        <a:p>
          <a:endParaRPr lang="en-US"/>
        </a:p>
      </dgm:t>
    </dgm:pt>
    <dgm:pt modelId="{8E6FE169-AFE4-486A-84A4-DD879FF33900}" type="sibTrans" cxnId="{031863F2-7209-4A64-A38E-9DD0D8D890C9}">
      <dgm:prSet/>
      <dgm:spPr/>
      <dgm:t>
        <a:bodyPr/>
        <a:lstStyle/>
        <a:p>
          <a:endParaRPr lang="en-US"/>
        </a:p>
      </dgm:t>
    </dgm:pt>
    <dgm:pt modelId="{4395BF13-CC70-42A1-B65C-B5FDE6F6E010}">
      <dgm:prSet/>
      <dgm:spPr/>
      <dgm:t>
        <a:bodyPr/>
        <a:lstStyle/>
        <a:p>
          <a:r>
            <a:rPr lang="en-PK" b="1" i="0" baseline="0"/>
            <a:t>Call to Action:</a:t>
          </a:r>
          <a:endParaRPr lang="en-US"/>
        </a:p>
      </dgm:t>
    </dgm:pt>
    <dgm:pt modelId="{4AD0EFE7-8AE1-41AF-89B9-0C8E9B4FEA52}" type="parTrans" cxnId="{5257A47C-4A2A-4C6E-A213-AEE849E8830D}">
      <dgm:prSet/>
      <dgm:spPr/>
      <dgm:t>
        <a:bodyPr/>
        <a:lstStyle/>
        <a:p>
          <a:endParaRPr lang="en-US"/>
        </a:p>
      </dgm:t>
    </dgm:pt>
    <dgm:pt modelId="{5870F67B-A85E-4FA2-99AC-D7E628D1CFDA}" type="sibTrans" cxnId="{5257A47C-4A2A-4C6E-A213-AEE849E8830D}">
      <dgm:prSet/>
      <dgm:spPr/>
      <dgm:t>
        <a:bodyPr/>
        <a:lstStyle/>
        <a:p>
          <a:endParaRPr lang="en-US"/>
        </a:p>
      </dgm:t>
    </dgm:pt>
    <dgm:pt modelId="{0FBA6DD0-945E-4C26-B1CB-88417B8CC7AE}">
      <dgm:prSet/>
      <dgm:spPr/>
      <dgm:t>
        <a:bodyPr/>
        <a:lstStyle/>
        <a:p>
          <a:r>
            <a:rPr lang="en-PK" b="0" i="0" baseline="0"/>
            <a:t>Let’s use our media literacy skills to create smarter, safer digital communities—together, we can be champions of truth! </a:t>
          </a:r>
          <a:endParaRPr lang="en-US"/>
        </a:p>
      </dgm:t>
    </dgm:pt>
    <dgm:pt modelId="{D35C1EA0-D210-4BDA-8AE7-871AB702F3C6}" type="parTrans" cxnId="{7533127F-F806-4D17-BB6E-BF0457A2536D}">
      <dgm:prSet/>
      <dgm:spPr/>
      <dgm:t>
        <a:bodyPr/>
        <a:lstStyle/>
        <a:p>
          <a:endParaRPr lang="en-US"/>
        </a:p>
      </dgm:t>
    </dgm:pt>
    <dgm:pt modelId="{2B78B2B8-FD82-4322-906F-654169E435CD}" type="sibTrans" cxnId="{7533127F-F806-4D17-BB6E-BF0457A2536D}">
      <dgm:prSet/>
      <dgm:spPr/>
      <dgm:t>
        <a:bodyPr/>
        <a:lstStyle/>
        <a:p>
          <a:endParaRPr lang="en-US"/>
        </a:p>
      </dgm:t>
    </dgm:pt>
    <dgm:pt modelId="{095EA6D7-9441-4A04-B9A3-A12C57B078F7}" type="pres">
      <dgm:prSet presAssocID="{E6D83E17-E3CC-4A2F-81DE-5F2EAE8FF9A9}" presName="linear" presStyleCnt="0">
        <dgm:presLayoutVars>
          <dgm:animLvl val="lvl"/>
          <dgm:resizeHandles val="exact"/>
        </dgm:presLayoutVars>
      </dgm:prSet>
      <dgm:spPr/>
    </dgm:pt>
    <dgm:pt modelId="{92F90DC3-243A-42EE-BEC8-E7F7030BAD6A}" type="pres">
      <dgm:prSet presAssocID="{AFF2FFBA-396A-4F89-BE89-2812F3D2AE4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7B910A7-FEE1-46F6-92E8-9D33A1067AC7}" type="pres">
      <dgm:prSet presAssocID="{AFF2FFBA-396A-4F89-BE89-2812F3D2AE42}" presName="childText" presStyleLbl="revTx" presStyleIdx="0" presStyleCnt="5">
        <dgm:presLayoutVars>
          <dgm:bulletEnabled val="1"/>
        </dgm:presLayoutVars>
      </dgm:prSet>
      <dgm:spPr/>
    </dgm:pt>
    <dgm:pt modelId="{C5E1E216-E77E-4752-9D30-033614ED97F9}" type="pres">
      <dgm:prSet presAssocID="{8D058677-9756-4008-A8A0-E3B076F5C5A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5CA49E8-F097-4604-8061-BE2B65D054F8}" type="pres">
      <dgm:prSet presAssocID="{8D058677-9756-4008-A8A0-E3B076F5C5AB}" presName="childText" presStyleLbl="revTx" presStyleIdx="1" presStyleCnt="5">
        <dgm:presLayoutVars>
          <dgm:bulletEnabled val="1"/>
        </dgm:presLayoutVars>
      </dgm:prSet>
      <dgm:spPr/>
    </dgm:pt>
    <dgm:pt modelId="{528BD32C-E892-4279-81C6-887ED4982F26}" type="pres">
      <dgm:prSet presAssocID="{E2980643-21C6-49FB-95F2-6E34BB5574D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A2CAD2E-0AD0-446D-8663-07CBB5D3A65E}" type="pres">
      <dgm:prSet presAssocID="{E2980643-21C6-49FB-95F2-6E34BB5574DA}" presName="childText" presStyleLbl="revTx" presStyleIdx="2" presStyleCnt="5">
        <dgm:presLayoutVars>
          <dgm:bulletEnabled val="1"/>
        </dgm:presLayoutVars>
      </dgm:prSet>
      <dgm:spPr/>
    </dgm:pt>
    <dgm:pt modelId="{CEF533FC-AB0F-47DF-8D85-6E8992E82A75}" type="pres">
      <dgm:prSet presAssocID="{4C16D573-3D9A-4EE0-89CE-FB751329C54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5AE2792-DF3F-41C5-9EFE-689928F180F1}" type="pres">
      <dgm:prSet presAssocID="{4C16D573-3D9A-4EE0-89CE-FB751329C549}" presName="childText" presStyleLbl="revTx" presStyleIdx="3" presStyleCnt="5">
        <dgm:presLayoutVars>
          <dgm:bulletEnabled val="1"/>
        </dgm:presLayoutVars>
      </dgm:prSet>
      <dgm:spPr/>
    </dgm:pt>
    <dgm:pt modelId="{C82BAD43-754C-4908-BFFD-92EF78BE0426}" type="pres">
      <dgm:prSet presAssocID="{4395BF13-CC70-42A1-B65C-B5FDE6F6E01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993809-CDD9-450F-9304-FCAEAF744182}" type="pres">
      <dgm:prSet presAssocID="{4395BF13-CC70-42A1-B65C-B5FDE6F6E010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AE5B6328-C65A-4419-80DC-DA1F33159722}" type="presOf" srcId="{8D058677-9756-4008-A8A0-E3B076F5C5AB}" destId="{C5E1E216-E77E-4752-9D30-033614ED97F9}" srcOrd="0" destOrd="0" presId="urn:microsoft.com/office/officeart/2005/8/layout/vList2"/>
    <dgm:cxn modelId="{5765012A-B138-4C1D-AC8E-796DD03570CA}" type="presOf" srcId="{AFF2FFBA-396A-4F89-BE89-2812F3D2AE42}" destId="{92F90DC3-243A-42EE-BEC8-E7F7030BAD6A}" srcOrd="0" destOrd="0" presId="urn:microsoft.com/office/officeart/2005/8/layout/vList2"/>
    <dgm:cxn modelId="{AFFA5D2A-E5B5-49DA-8667-1F2A8E835887}" type="presOf" srcId="{4395BF13-CC70-42A1-B65C-B5FDE6F6E010}" destId="{C82BAD43-754C-4908-BFFD-92EF78BE0426}" srcOrd="0" destOrd="0" presId="urn:microsoft.com/office/officeart/2005/8/layout/vList2"/>
    <dgm:cxn modelId="{2D0DB05D-F575-4416-A40A-DFD44F8A42C8}" type="presOf" srcId="{E6D83E17-E3CC-4A2F-81DE-5F2EAE8FF9A9}" destId="{095EA6D7-9441-4A04-B9A3-A12C57B078F7}" srcOrd="0" destOrd="0" presId="urn:microsoft.com/office/officeart/2005/8/layout/vList2"/>
    <dgm:cxn modelId="{88C1A65E-7E62-4E35-991D-B810645E12EF}" srcId="{E6D83E17-E3CC-4A2F-81DE-5F2EAE8FF9A9}" destId="{AFF2FFBA-396A-4F89-BE89-2812F3D2AE42}" srcOrd="0" destOrd="0" parTransId="{571D8CC3-1A78-443B-A98F-D105A32CAECB}" sibTransId="{50D212D6-3EE8-400C-A169-64CBAA58F571}"/>
    <dgm:cxn modelId="{164E4746-7CBD-41B5-B1E7-6BF8426BBEB9}" type="presOf" srcId="{2D5E0F81-2DB6-4AEB-A317-24A6E52832A9}" destId="{E7B910A7-FEE1-46F6-92E8-9D33A1067AC7}" srcOrd="0" destOrd="1" presId="urn:microsoft.com/office/officeart/2005/8/layout/vList2"/>
    <dgm:cxn modelId="{52FAF969-06E8-4D93-A548-881095AF016C}" type="presOf" srcId="{567AE6CC-7345-4573-BE63-E026AB7BE479}" destId="{A5CA49E8-F097-4604-8061-BE2B65D054F8}" srcOrd="0" destOrd="0" presId="urn:microsoft.com/office/officeart/2005/8/layout/vList2"/>
    <dgm:cxn modelId="{78A52F4A-5F48-4DCA-85A9-E22DDA6EEF10}" srcId="{E6D83E17-E3CC-4A2F-81DE-5F2EAE8FF9A9}" destId="{E2980643-21C6-49FB-95F2-6E34BB5574DA}" srcOrd="2" destOrd="0" parTransId="{F38B133C-75C6-443C-A279-DD25FCC38CEC}" sibTransId="{F5285150-98CE-431F-85E2-F6E65F77B8FF}"/>
    <dgm:cxn modelId="{5257A47C-4A2A-4C6E-A213-AEE849E8830D}" srcId="{E6D83E17-E3CC-4A2F-81DE-5F2EAE8FF9A9}" destId="{4395BF13-CC70-42A1-B65C-B5FDE6F6E010}" srcOrd="4" destOrd="0" parTransId="{4AD0EFE7-8AE1-41AF-89B9-0C8E9B4FEA52}" sibTransId="{5870F67B-A85E-4FA2-99AC-D7E628D1CFDA}"/>
    <dgm:cxn modelId="{7533127F-F806-4D17-BB6E-BF0457A2536D}" srcId="{4395BF13-CC70-42A1-B65C-B5FDE6F6E010}" destId="{0FBA6DD0-945E-4C26-B1CB-88417B8CC7AE}" srcOrd="0" destOrd="0" parTransId="{D35C1EA0-D210-4BDA-8AE7-871AB702F3C6}" sibTransId="{2B78B2B8-FD82-4322-906F-654169E435CD}"/>
    <dgm:cxn modelId="{B5420A81-81DB-42E7-9007-7C2CEEB7EE46}" srcId="{E2980643-21C6-49FB-95F2-6E34BB5574DA}" destId="{D56761C4-48EF-457D-A058-8587D9143DF8}" srcOrd="0" destOrd="0" parTransId="{EFBF87A7-62F1-497E-B3C3-99B41C98DA46}" sibTransId="{E034458C-95CC-4EF5-A5EE-4A50EFAB3EB1}"/>
    <dgm:cxn modelId="{2FE86585-F487-46B5-853C-C02A1D51CF74}" type="presOf" srcId="{4C16D573-3D9A-4EE0-89CE-FB751329C549}" destId="{CEF533FC-AB0F-47DF-8D85-6E8992E82A75}" srcOrd="0" destOrd="0" presId="urn:microsoft.com/office/officeart/2005/8/layout/vList2"/>
    <dgm:cxn modelId="{00C9798A-111E-40F0-917E-E89CF70B034C}" type="presOf" srcId="{31277254-EDF2-4437-9864-92A07A6C9774}" destId="{F5AE2792-DF3F-41C5-9EFE-689928F180F1}" srcOrd="0" destOrd="0" presId="urn:microsoft.com/office/officeart/2005/8/layout/vList2"/>
    <dgm:cxn modelId="{723BD8A0-4B2F-46CC-8F9A-1A667082E100}" type="presOf" srcId="{3C6B0FEE-3E32-4548-8F4A-554167D4BBFF}" destId="{E7B910A7-FEE1-46F6-92E8-9D33A1067AC7}" srcOrd="0" destOrd="0" presId="urn:microsoft.com/office/officeart/2005/8/layout/vList2"/>
    <dgm:cxn modelId="{922B86A2-DE9B-46CA-8F67-F2D2DF686FF4}" type="presOf" srcId="{E2980643-21C6-49FB-95F2-6E34BB5574DA}" destId="{528BD32C-E892-4279-81C6-887ED4982F26}" srcOrd="0" destOrd="0" presId="urn:microsoft.com/office/officeart/2005/8/layout/vList2"/>
    <dgm:cxn modelId="{B9A0A3A6-A873-4131-A20E-1EE23AD13786}" type="presOf" srcId="{D56761C4-48EF-457D-A058-8587D9143DF8}" destId="{DA2CAD2E-0AD0-446D-8663-07CBB5D3A65E}" srcOrd="0" destOrd="0" presId="urn:microsoft.com/office/officeart/2005/8/layout/vList2"/>
    <dgm:cxn modelId="{53C9ECB5-035D-46CD-9CF3-63A7D353B359}" type="presOf" srcId="{0FBA6DD0-945E-4C26-B1CB-88417B8CC7AE}" destId="{17993809-CDD9-450F-9304-FCAEAF744182}" srcOrd="0" destOrd="0" presId="urn:microsoft.com/office/officeart/2005/8/layout/vList2"/>
    <dgm:cxn modelId="{2D115BBC-1C3E-4F1A-9563-C9311987B3C9}" srcId="{AFF2FFBA-396A-4F89-BE89-2812F3D2AE42}" destId="{2D5E0F81-2DB6-4AEB-A317-24A6E52832A9}" srcOrd="1" destOrd="0" parTransId="{1FBD7408-0E8F-47F8-AD2D-327C19A25BA1}" sibTransId="{5227D897-CA7B-40D2-8838-90A4C7585E3E}"/>
    <dgm:cxn modelId="{5E24BCD7-051B-41A7-A7C9-EC464512673C}" srcId="{E6D83E17-E3CC-4A2F-81DE-5F2EAE8FF9A9}" destId="{4C16D573-3D9A-4EE0-89CE-FB751329C549}" srcOrd="3" destOrd="0" parTransId="{B7AAEC19-CE52-47B4-9B8A-B92733746567}" sibTransId="{54D5F389-3E53-4E58-A14A-8FA9C55EEBA8}"/>
    <dgm:cxn modelId="{7BB17CDF-B545-4D48-B04A-842EE15B977C}" srcId="{8D058677-9756-4008-A8A0-E3B076F5C5AB}" destId="{567AE6CC-7345-4573-BE63-E026AB7BE479}" srcOrd="0" destOrd="0" parTransId="{E2EB83F6-1CEC-416B-AE9A-D9C6C784762C}" sibTransId="{C193B2EE-68A7-4CD2-826D-12B5EAF461C3}"/>
    <dgm:cxn modelId="{55B93AEE-86A5-44A3-8F2B-3904622EA888}" srcId="{AFF2FFBA-396A-4F89-BE89-2812F3D2AE42}" destId="{3C6B0FEE-3E32-4548-8F4A-554167D4BBFF}" srcOrd="0" destOrd="0" parTransId="{BD265FE0-552D-460A-A93D-6E43F1DC1332}" sibTransId="{E5FF91B3-4375-42FC-B161-D21A1DD5961F}"/>
    <dgm:cxn modelId="{031863F2-7209-4A64-A38E-9DD0D8D890C9}" srcId="{4C16D573-3D9A-4EE0-89CE-FB751329C549}" destId="{31277254-EDF2-4437-9864-92A07A6C9774}" srcOrd="0" destOrd="0" parTransId="{6A863097-A390-439B-8071-4A9F8C596589}" sibTransId="{8E6FE169-AFE4-486A-84A4-DD879FF33900}"/>
    <dgm:cxn modelId="{45FCAFFD-2F93-423F-A52F-8A588DD0552B}" srcId="{E6D83E17-E3CC-4A2F-81DE-5F2EAE8FF9A9}" destId="{8D058677-9756-4008-A8A0-E3B076F5C5AB}" srcOrd="1" destOrd="0" parTransId="{919FACB2-B5EC-4D53-8AAC-DFCBA5BCE139}" sibTransId="{4E2F124A-3594-42B8-B2DA-E51575C54C2C}"/>
    <dgm:cxn modelId="{C8F9BA2F-F052-433D-8C9A-84903E5440D3}" type="presParOf" srcId="{095EA6D7-9441-4A04-B9A3-A12C57B078F7}" destId="{92F90DC3-243A-42EE-BEC8-E7F7030BAD6A}" srcOrd="0" destOrd="0" presId="urn:microsoft.com/office/officeart/2005/8/layout/vList2"/>
    <dgm:cxn modelId="{9600C9D9-6BD5-4630-BBA4-58CD36903363}" type="presParOf" srcId="{095EA6D7-9441-4A04-B9A3-A12C57B078F7}" destId="{E7B910A7-FEE1-46F6-92E8-9D33A1067AC7}" srcOrd="1" destOrd="0" presId="urn:microsoft.com/office/officeart/2005/8/layout/vList2"/>
    <dgm:cxn modelId="{DBD8B68E-1FCD-427C-A6D6-2855EF92528E}" type="presParOf" srcId="{095EA6D7-9441-4A04-B9A3-A12C57B078F7}" destId="{C5E1E216-E77E-4752-9D30-033614ED97F9}" srcOrd="2" destOrd="0" presId="urn:microsoft.com/office/officeart/2005/8/layout/vList2"/>
    <dgm:cxn modelId="{C676249A-CB67-4E37-AE62-89E4A0663CA2}" type="presParOf" srcId="{095EA6D7-9441-4A04-B9A3-A12C57B078F7}" destId="{A5CA49E8-F097-4604-8061-BE2B65D054F8}" srcOrd="3" destOrd="0" presId="urn:microsoft.com/office/officeart/2005/8/layout/vList2"/>
    <dgm:cxn modelId="{13962A63-77FA-49F9-A0FB-156972A4BBB9}" type="presParOf" srcId="{095EA6D7-9441-4A04-B9A3-A12C57B078F7}" destId="{528BD32C-E892-4279-81C6-887ED4982F26}" srcOrd="4" destOrd="0" presId="urn:microsoft.com/office/officeart/2005/8/layout/vList2"/>
    <dgm:cxn modelId="{41942F26-68CF-4270-9A5A-1E184BE4DB1F}" type="presParOf" srcId="{095EA6D7-9441-4A04-B9A3-A12C57B078F7}" destId="{DA2CAD2E-0AD0-446D-8663-07CBB5D3A65E}" srcOrd="5" destOrd="0" presId="urn:microsoft.com/office/officeart/2005/8/layout/vList2"/>
    <dgm:cxn modelId="{96C9CAB0-ACD9-4F46-B69E-8322EEC3D4AE}" type="presParOf" srcId="{095EA6D7-9441-4A04-B9A3-A12C57B078F7}" destId="{CEF533FC-AB0F-47DF-8D85-6E8992E82A75}" srcOrd="6" destOrd="0" presId="urn:microsoft.com/office/officeart/2005/8/layout/vList2"/>
    <dgm:cxn modelId="{A3F6D6F5-A5DC-404E-9594-DACE873BCAB8}" type="presParOf" srcId="{095EA6D7-9441-4A04-B9A3-A12C57B078F7}" destId="{F5AE2792-DF3F-41C5-9EFE-689928F180F1}" srcOrd="7" destOrd="0" presId="urn:microsoft.com/office/officeart/2005/8/layout/vList2"/>
    <dgm:cxn modelId="{D9806986-13F3-4820-9494-D4C94093B9B0}" type="presParOf" srcId="{095EA6D7-9441-4A04-B9A3-A12C57B078F7}" destId="{C82BAD43-754C-4908-BFFD-92EF78BE0426}" srcOrd="8" destOrd="0" presId="urn:microsoft.com/office/officeart/2005/8/layout/vList2"/>
    <dgm:cxn modelId="{DAB3FAD6-32E2-461A-8FD8-EE140820CF2A}" type="presParOf" srcId="{095EA6D7-9441-4A04-B9A3-A12C57B078F7}" destId="{17993809-CDD9-450F-9304-FCAEAF744182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B0F25-7BF6-4BEA-B828-BBD056E427B8}">
      <dsp:nvSpPr>
        <dsp:cNvPr id="0" name=""/>
        <dsp:cNvSpPr/>
      </dsp:nvSpPr>
      <dsp:spPr>
        <a:xfrm>
          <a:off x="775151" y="0"/>
          <a:ext cx="8785047" cy="4066431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AAFE24-C35B-455F-8B8A-26F9D2F6120F}">
      <dsp:nvSpPr>
        <dsp:cNvPr id="0" name=""/>
        <dsp:cNvSpPr/>
      </dsp:nvSpPr>
      <dsp:spPr>
        <a:xfrm>
          <a:off x="11102" y="1219929"/>
          <a:ext cx="3326690" cy="162657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MEDIA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MAINSTREAM VS DIGITAL MEDIA</a:t>
          </a:r>
          <a:endParaRPr lang="en-PK" sz="2600" kern="1200"/>
        </a:p>
      </dsp:txBody>
      <dsp:txXfrm>
        <a:off x="90505" y="1299332"/>
        <a:ext cx="3167884" cy="1467766"/>
      </dsp:txXfrm>
    </dsp:sp>
    <dsp:sp modelId="{4EFFA360-A93E-4818-AFFE-EB8BFCD5C92A}">
      <dsp:nvSpPr>
        <dsp:cNvPr id="0" name=""/>
        <dsp:cNvSpPr/>
      </dsp:nvSpPr>
      <dsp:spPr>
        <a:xfrm>
          <a:off x="3504329" y="1219929"/>
          <a:ext cx="3326690" cy="162657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SCALE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AUDIENCE COMPARISON</a:t>
          </a:r>
          <a:endParaRPr lang="en-PK" sz="2600" kern="1200"/>
        </a:p>
      </dsp:txBody>
      <dsp:txXfrm>
        <a:off x="3583732" y="1299332"/>
        <a:ext cx="3167884" cy="1467766"/>
      </dsp:txXfrm>
    </dsp:sp>
    <dsp:sp modelId="{13AF64FC-3556-47EA-A85A-22D3605FD808}">
      <dsp:nvSpPr>
        <dsp:cNvPr id="0" name=""/>
        <dsp:cNvSpPr/>
      </dsp:nvSpPr>
      <dsp:spPr>
        <a:xfrm>
          <a:off x="6997556" y="1219929"/>
          <a:ext cx="3326690" cy="162657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DIGITAL LITERACY IN PAKISTAN</a:t>
          </a:r>
          <a:endParaRPr lang="en-PK" sz="2600" kern="1200"/>
        </a:p>
      </dsp:txBody>
      <dsp:txXfrm>
        <a:off x="7076959" y="1299332"/>
        <a:ext cx="3167884" cy="14677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27635-C365-4A1E-B0AC-0126E768CD3F}">
      <dsp:nvSpPr>
        <dsp:cNvPr id="0" name=""/>
        <dsp:cNvSpPr/>
      </dsp:nvSpPr>
      <dsp:spPr>
        <a:xfrm>
          <a:off x="3872" y="964586"/>
          <a:ext cx="798820" cy="7988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66281-0D77-4193-B2F7-C5A7051E98A7}">
      <dsp:nvSpPr>
        <dsp:cNvPr id="0" name=""/>
        <dsp:cNvSpPr/>
      </dsp:nvSpPr>
      <dsp:spPr>
        <a:xfrm>
          <a:off x="3872" y="1855308"/>
          <a:ext cx="2282343" cy="342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PK" sz="1400" b="1" i="0" kern="1200" baseline="0"/>
            <a:t>Verify Before Sharing:</a:t>
          </a:r>
          <a:endParaRPr lang="en-US" sz="1400" kern="1200"/>
        </a:p>
      </dsp:txBody>
      <dsp:txXfrm>
        <a:off x="3872" y="1855308"/>
        <a:ext cx="2282343" cy="342351"/>
      </dsp:txXfrm>
    </dsp:sp>
    <dsp:sp modelId="{06E4B1BF-C770-4852-B4F2-38331D13EFEC}">
      <dsp:nvSpPr>
        <dsp:cNvPr id="0" name=""/>
        <dsp:cNvSpPr/>
      </dsp:nvSpPr>
      <dsp:spPr>
        <a:xfrm>
          <a:off x="3872" y="2240405"/>
          <a:ext cx="2282343" cy="86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100" b="0" i="0" kern="1200" baseline="0" dirty="0"/>
            <a:t>Always confirm the authenticity of information before sharing</a:t>
          </a:r>
          <a:endParaRPr lang="en-US" sz="1100" kern="1200" dirty="0"/>
        </a:p>
      </dsp:txBody>
      <dsp:txXfrm>
        <a:off x="3872" y="2240405"/>
        <a:ext cx="2282343" cy="861439"/>
      </dsp:txXfrm>
    </dsp:sp>
    <dsp:sp modelId="{EF07E442-F262-4454-83C9-3F5B96A299CD}">
      <dsp:nvSpPr>
        <dsp:cNvPr id="0" name=""/>
        <dsp:cNvSpPr/>
      </dsp:nvSpPr>
      <dsp:spPr>
        <a:xfrm>
          <a:off x="2685626" y="964586"/>
          <a:ext cx="798820" cy="7988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40D1A-B2A9-49C1-A3C8-E7907C28254B}">
      <dsp:nvSpPr>
        <dsp:cNvPr id="0" name=""/>
        <dsp:cNvSpPr/>
      </dsp:nvSpPr>
      <dsp:spPr>
        <a:xfrm>
          <a:off x="2685626" y="1855308"/>
          <a:ext cx="2282343" cy="342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PK" sz="1400" b="1" i="0" kern="1200" baseline="0"/>
            <a:t>Respect and Civility:</a:t>
          </a:r>
          <a:endParaRPr lang="en-US" sz="1400" kern="1200"/>
        </a:p>
      </dsp:txBody>
      <dsp:txXfrm>
        <a:off x="2685626" y="1855308"/>
        <a:ext cx="2282343" cy="342351"/>
      </dsp:txXfrm>
    </dsp:sp>
    <dsp:sp modelId="{DFED0FE3-8FB9-492C-A615-5225B0CC5B12}">
      <dsp:nvSpPr>
        <dsp:cNvPr id="0" name=""/>
        <dsp:cNvSpPr/>
      </dsp:nvSpPr>
      <dsp:spPr>
        <a:xfrm>
          <a:off x="2685626" y="2240405"/>
          <a:ext cx="2282343" cy="86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100" b="0" i="0" kern="1200" baseline="0" dirty="0"/>
            <a:t>Engage in online discourse with respect and avoid knee-jerk reactions, hate speech, or cyber-bullying—even when faced with provocative content. </a:t>
          </a:r>
          <a:endParaRPr lang="en-US" sz="1100" kern="1200" dirty="0"/>
        </a:p>
      </dsp:txBody>
      <dsp:txXfrm>
        <a:off x="2685626" y="2240405"/>
        <a:ext cx="2282343" cy="861439"/>
      </dsp:txXfrm>
    </dsp:sp>
    <dsp:sp modelId="{72718889-2CDB-433A-818D-A08AC77EFF3D}">
      <dsp:nvSpPr>
        <dsp:cNvPr id="0" name=""/>
        <dsp:cNvSpPr/>
      </dsp:nvSpPr>
      <dsp:spPr>
        <a:xfrm>
          <a:off x="5367380" y="964586"/>
          <a:ext cx="798820" cy="7988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FE931-A310-46C3-8D91-BF328EEB2A9E}">
      <dsp:nvSpPr>
        <dsp:cNvPr id="0" name=""/>
        <dsp:cNvSpPr/>
      </dsp:nvSpPr>
      <dsp:spPr>
        <a:xfrm>
          <a:off x="5367380" y="1855308"/>
          <a:ext cx="2282343" cy="342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PK" sz="1400" b="1" i="0" kern="1200" baseline="0"/>
            <a:t>Protecting Privacy:</a:t>
          </a:r>
          <a:endParaRPr lang="en-US" sz="1400" kern="1200"/>
        </a:p>
      </dsp:txBody>
      <dsp:txXfrm>
        <a:off x="5367380" y="1855308"/>
        <a:ext cx="2282343" cy="342351"/>
      </dsp:txXfrm>
    </dsp:sp>
    <dsp:sp modelId="{478B8116-2640-44BF-B3EA-EEFA50F43BFF}">
      <dsp:nvSpPr>
        <dsp:cNvPr id="0" name=""/>
        <dsp:cNvSpPr/>
      </dsp:nvSpPr>
      <dsp:spPr>
        <a:xfrm>
          <a:off x="5367380" y="2240405"/>
          <a:ext cx="2282343" cy="86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100" b="0" i="0" kern="1200" baseline="0" dirty="0"/>
            <a:t>Do not spread personal data or gossip; protecting your own privacy is equally important to prevent scams and manipulation. </a:t>
          </a:r>
          <a:endParaRPr lang="en-US" sz="1100" kern="1200" dirty="0"/>
        </a:p>
      </dsp:txBody>
      <dsp:txXfrm>
        <a:off x="5367380" y="2240405"/>
        <a:ext cx="2282343" cy="861439"/>
      </dsp:txXfrm>
    </dsp:sp>
    <dsp:sp modelId="{6DD58EBA-BE13-4B63-9687-6203786238CE}">
      <dsp:nvSpPr>
        <dsp:cNvPr id="0" name=""/>
        <dsp:cNvSpPr/>
      </dsp:nvSpPr>
      <dsp:spPr>
        <a:xfrm>
          <a:off x="8049133" y="964586"/>
          <a:ext cx="798820" cy="7988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320A4-0C12-4A9C-9B78-8CC43A481763}">
      <dsp:nvSpPr>
        <dsp:cNvPr id="0" name=""/>
        <dsp:cNvSpPr/>
      </dsp:nvSpPr>
      <dsp:spPr>
        <a:xfrm>
          <a:off x="8049133" y="1855308"/>
          <a:ext cx="2282343" cy="342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PK" sz="1400" b="1" i="0" kern="1200" baseline="0"/>
            <a:t>Ethical Digital Citizenship:</a:t>
          </a:r>
          <a:endParaRPr lang="en-US" sz="1400" kern="1200"/>
        </a:p>
      </dsp:txBody>
      <dsp:txXfrm>
        <a:off x="8049133" y="1855308"/>
        <a:ext cx="2282343" cy="342351"/>
      </dsp:txXfrm>
    </dsp:sp>
    <dsp:sp modelId="{05E83DC0-BF36-422D-9D37-DDEB2C048E70}">
      <dsp:nvSpPr>
        <dsp:cNvPr id="0" name=""/>
        <dsp:cNvSpPr/>
      </dsp:nvSpPr>
      <dsp:spPr>
        <a:xfrm>
          <a:off x="8049133" y="2240405"/>
          <a:ext cx="2282343" cy="86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100" b="0" i="0" kern="1200" baseline="0" dirty="0"/>
            <a:t>Recognize that with the power to share information instantly comes the responsibility to use it wisely and ethically. </a:t>
          </a:r>
          <a:endParaRPr lang="en-US" sz="1100" kern="1200" dirty="0"/>
        </a:p>
      </dsp:txBody>
      <dsp:txXfrm>
        <a:off x="8049133" y="2240405"/>
        <a:ext cx="2282343" cy="861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3E56E-51AD-41D4-AD42-8C5CC9209C99}">
      <dsp:nvSpPr>
        <dsp:cNvPr id="0" name=""/>
        <dsp:cNvSpPr/>
      </dsp:nvSpPr>
      <dsp:spPr>
        <a:xfrm>
          <a:off x="0" y="32398"/>
          <a:ext cx="6949440" cy="1474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3600" b="1" i="0" kern="1200" baseline="0"/>
            <a:t>Legal Repercussions for Misinformation in Pakistan:</a:t>
          </a:r>
          <a:endParaRPr lang="en-US" sz="3600" kern="1200"/>
        </a:p>
      </dsp:txBody>
      <dsp:txXfrm>
        <a:off x="71965" y="104363"/>
        <a:ext cx="6805510" cy="1330270"/>
      </dsp:txXfrm>
    </dsp:sp>
    <dsp:sp modelId="{F8649FBA-C78B-4249-88B7-2FF2C6F78B5F}">
      <dsp:nvSpPr>
        <dsp:cNvPr id="0" name=""/>
        <dsp:cNvSpPr/>
      </dsp:nvSpPr>
      <dsp:spPr>
        <a:xfrm>
          <a:off x="0" y="1506599"/>
          <a:ext cx="6949440" cy="4247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2800" b="0" i="0" kern="1200" baseline="0" dirty="0"/>
            <a:t>Laws like the </a:t>
          </a:r>
          <a:r>
            <a:rPr lang="en-PK" sz="2800" b="0" i="1" kern="1200" baseline="0" dirty="0"/>
            <a:t>Prevention of Electronic Crimes Act</a:t>
          </a:r>
          <a:r>
            <a:rPr lang="en-PK" sz="2800" b="0" i="0" kern="1200" baseline="0" dirty="0"/>
            <a:t> criminalize knowingly spreading false information that harms reputation or privacy. 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2800" b="0" i="0" kern="1200" baseline="0"/>
            <a:t>A recent bill makes deliberate disinformation punishable by fines and prison. 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2800" b="0" i="1" kern="1200" baseline="0" dirty="0"/>
            <a:t>Fact:</a:t>
          </a:r>
          <a:r>
            <a:rPr lang="en-PK" sz="2800" b="0" i="0" kern="1200" baseline="0" dirty="0"/>
            <a:t> Digital citizens in Pakistan face legal consequences for spreading harmful fake news.</a:t>
          </a:r>
          <a:endParaRPr lang="en-US" sz="2800" kern="1200" dirty="0"/>
        </a:p>
      </dsp:txBody>
      <dsp:txXfrm>
        <a:off x="0" y="1506599"/>
        <a:ext cx="6949440" cy="42476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5ACEE-E97B-456A-BF99-AA782A3627A1}">
      <dsp:nvSpPr>
        <dsp:cNvPr id="0" name=""/>
        <dsp:cNvSpPr/>
      </dsp:nvSpPr>
      <dsp:spPr>
        <a:xfrm>
          <a:off x="3120" y="878344"/>
          <a:ext cx="1142859" cy="11428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B8E78-249D-44BC-85CB-70BB4C43A1BF}">
      <dsp:nvSpPr>
        <dsp:cNvPr id="0" name=""/>
        <dsp:cNvSpPr/>
      </dsp:nvSpPr>
      <dsp:spPr>
        <a:xfrm>
          <a:off x="3120" y="2135483"/>
          <a:ext cx="3265312" cy="48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PK" sz="1500" b="1" i="0" kern="1200" baseline="0"/>
            <a:t>HEC Integration of Media Literacy:</a:t>
          </a:r>
          <a:endParaRPr lang="en-US" sz="1500" kern="1200"/>
        </a:p>
      </dsp:txBody>
      <dsp:txXfrm>
        <a:off x="3120" y="2135483"/>
        <a:ext cx="3265312" cy="489796"/>
      </dsp:txXfrm>
    </dsp:sp>
    <dsp:sp modelId="{3247C6A7-0110-4A40-9582-EE79D0DF846E}">
      <dsp:nvSpPr>
        <dsp:cNvPr id="0" name=""/>
        <dsp:cNvSpPr/>
      </dsp:nvSpPr>
      <dsp:spPr>
        <a:xfrm>
          <a:off x="3120" y="2678433"/>
          <a:ext cx="3265312" cy="857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100" b="0" i="0" kern="1200" baseline="0" dirty="0"/>
            <a:t>The Higher Education Commission (HEC) of Pakistan has mandated that a Media and Information Literacy (MIL) course become a compulsory part of the undergraduate curriculum in Media and Communication Studies. </a:t>
          </a:r>
          <a:endParaRPr lang="en-US" sz="1100" kern="1200" dirty="0"/>
        </a:p>
      </dsp:txBody>
      <dsp:txXfrm>
        <a:off x="3120" y="2678433"/>
        <a:ext cx="3265312" cy="857576"/>
      </dsp:txXfrm>
    </dsp:sp>
    <dsp:sp modelId="{9C4B6807-943A-4829-8367-5AE3F751B668}">
      <dsp:nvSpPr>
        <dsp:cNvPr id="0" name=""/>
        <dsp:cNvSpPr/>
      </dsp:nvSpPr>
      <dsp:spPr>
        <a:xfrm>
          <a:off x="3839862" y="878344"/>
          <a:ext cx="1142859" cy="11428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C0FD6-640B-4502-9915-A07DA4A22BB0}">
      <dsp:nvSpPr>
        <dsp:cNvPr id="0" name=""/>
        <dsp:cNvSpPr/>
      </dsp:nvSpPr>
      <dsp:spPr>
        <a:xfrm>
          <a:off x="3839862" y="2135483"/>
          <a:ext cx="3265312" cy="48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PK" sz="1500" b="1" i="0" kern="1200" baseline="0"/>
            <a:t>Collaboration with UNESCO:</a:t>
          </a:r>
          <a:endParaRPr lang="en-US" sz="1500" kern="1200"/>
        </a:p>
      </dsp:txBody>
      <dsp:txXfrm>
        <a:off x="3839862" y="2135483"/>
        <a:ext cx="3265312" cy="489796"/>
      </dsp:txXfrm>
    </dsp:sp>
    <dsp:sp modelId="{0293DB81-21A9-4D0A-9B1C-856B1A5DAE68}">
      <dsp:nvSpPr>
        <dsp:cNvPr id="0" name=""/>
        <dsp:cNvSpPr/>
      </dsp:nvSpPr>
      <dsp:spPr>
        <a:xfrm>
          <a:off x="3839862" y="2678433"/>
          <a:ext cx="3265312" cy="857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100" b="0" i="0" kern="1200" baseline="0" dirty="0"/>
            <a:t>HEC partnered with UNESCO to conduct curriculum design workshops, resulting in a comprehensive MIL syllabus for universities. </a:t>
          </a:r>
          <a:endParaRPr lang="en-US" sz="1100" kern="1200" dirty="0"/>
        </a:p>
      </dsp:txBody>
      <dsp:txXfrm>
        <a:off x="3839862" y="2678433"/>
        <a:ext cx="3265312" cy="857576"/>
      </dsp:txXfrm>
    </dsp:sp>
    <dsp:sp modelId="{B19DFEC0-2B6E-4C64-B226-F7F9A9DFAB91}">
      <dsp:nvSpPr>
        <dsp:cNvPr id="0" name=""/>
        <dsp:cNvSpPr/>
      </dsp:nvSpPr>
      <dsp:spPr>
        <a:xfrm>
          <a:off x="7676604" y="878344"/>
          <a:ext cx="1142859" cy="11428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46D33-0BE4-4CA9-BA82-053C859DB16E}">
      <dsp:nvSpPr>
        <dsp:cNvPr id="0" name=""/>
        <dsp:cNvSpPr/>
      </dsp:nvSpPr>
      <dsp:spPr>
        <a:xfrm>
          <a:off x="7676604" y="2135483"/>
          <a:ext cx="3265312" cy="48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PK" sz="1500" b="1" i="0" kern="1200" baseline="0"/>
            <a:t>Broader Educational Impact:</a:t>
          </a:r>
          <a:endParaRPr lang="en-US" sz="1500" kern="1200"/>
        </a:p>
      </dsp:txBody>
      <dsp:txXfrm>
        <a:off x="7676604" y="2135483"/>
        <a:ext cx="3265312" cy="489796"/>
      </dsp:txXfrm>
    </dsp:sp>
    <dsp:sp modelId="{ADFF12BE-CEF1-446E-9BBB-F3ECAF2AD7C6}">
      <dsp:nvSpPr>
        <dsp:cNvPr id="0" name=""/>
        <dsp:cNvSpPr/>
      </dsp:nvSpPr>
      <dsp:spPr>
        <a:xfrm>
          <a:off x="7676604" y="2678433"/>
          <a:ext cx="3265312" cy="857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100" b="0" i="0" kern="1200" baseline="0" dirty="0" err="1"/>
            <a:t>HEC’s</a:t>
          </a:r>
          <a:r>
            <a:rPr lang="en-PK" sz="1100" b="0" i="0" kern="1200" baseline="0" dirty="0"/>
            <a:t> focus on MIL underscores its importance across disciplines, encouraging even non-media students to enhance their digital and media literacy. </a:t>
          </a:r>
          <a:endParaRPr lang="en-US" sz="1100" kern="1200" dirty="0"/>
        </a:p>
      </dsp:txBody>
      <dsp:txXfrm>
        <a:off x="7676604" y="2678433"/>
        <a:ext cx="3265312" cy="8575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0E88F-EF67-4840-9912-73A2CFB41192}">
      <dsp:nvSpPr>
        <dsp:cNvPr id="0" name=""/>
        <dsp:cNvSpPr/>
      </dsp:nvSpPr>
      <dsp:spPr>
        <a:xfrm>
          <a:off x="0" y="258636"/>
          <a:ext cx="6949440" cy="4668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900" b="1" i="0" kern="1200" baseline="0"/>
            <a:t>UNESCO-HEC Workshop (Feb 2025):</a:t>
          </a:r>
          <a:endParaRPr lang="en-US" sz="1900" kern="1200"/>
        </a:p>
      </dsp:txBody>
      <dsp:txXfrm>
        <a:off x="22789" y="281425"/>
        <a:ext cx="6903862" cy="421252"/>
      </dsp:txXfrm>
    </dsp:sp>
    <dsp:sp modelId="{66195C09-81D5-41C1-B42E-8BF3649965AE}">
      <dsp:nvSpPr>
        <dsp:cNvPr id="0" name=""/>
        <dsp:cNvSpPr/>
      </dsp:nvSpPr>
      <dsp:spPr>
        <a:xfrm>
          <a:off x="0" y="725466"/>
          <a:ext cx="6949440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500" b="0" i="0" kern="1200" baseline="0"/>
            <a:t>Faculty from over 20 universities in Pakistan convened to develop a tailored Media and Information Literacy (MIL) framework. 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500" b="0" i="1" kern="1200" baseline="0"/>
            <a:t>Reference:</a:t>
          </a:r>
          <a:r>
            <a:rPr lang="en-PK" sz="1500" b="0" i="0" kern="1200" baseline="0"/>
            <a:t> UNESCO, HEC collaborate on Workshop to shape Media Literacy Curriculum in Pakistan – Daily Pakistan English News </a:t>
          </a:r>
          <a:endParaRPr lang="en-US" sz="1500" kern="1200"/>
        </a:p>
      </dsp:txBody>
      <dsp:txXfrm>
        <a:off x="0" y="725466"/>
        <a:ext cx="6949440" cy="943920"/>
      </dsp:txXfrm>
    </dsp:sp>
    <dsp:sp modelId="{9E87E72A-7F0A-48AA-A193-43C49B70FD9E}">
      <dsp:nvSpPr>
        <dsp:cNvPr id="0" name=""/>
        <dsp:cNvSpPr/>
      </dsp:nvSpPr>
      <dsp:spPr>
        <a:xfrm>
          <a:off x="0" y="1669386"/>
          <a:ext cx="6949440" cy="466830"/>
        </a:xfrm>
        <a:prstGeom prst="roundRect">
          <a:avLst/>
        </a:prstGeom>
        <a:solidFill>
          <a:schemeClr val="accent2">
            <a:hueOff val="-347110"/>
            <a:satOff val="-7210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900" b="1" i="0" kern="1200" baseline="0"/>
            <a:t>Curriculum Template Outcome:</a:t>
          </a:r>
          <a:endParaRPr lang="en-US" sz="1900" kern="1200"/>
        </a:p>
      </dsp:txBody>
      <dsp:txXfrm>
        <a:off x="22789" y="1692175"/>
        <a:ext cx="6903862" cy="421252"/>
      </dsp:txXfrm>
    </dsp:sp>
    <dsp:sp modelId="{2986A326-2395-4887-8EE6-FBDC1E98FC6E}">
      <dsp:nvSpPr>
        <dsp:cNvPr id="0" name=""/>
        <dsp:cNvSpPr/>
      </dsp:nvSpPr>
      <dsp:spPr>
        <a:xfrm>
          <a:off x="0" y="2136216"/>
          <a:ext cx="6949440" cy="727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500" b="0" i="0" kern="1200" baseline="0"/>
            <a:t>The resulting curriculum aligns with global best practices while being localized for Pakistan’s socio-cultural context. 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500" b="0" i="1" kern="1200" baseline="0" dirty="0"/>
            <a:t>Fact:</a:t>
          </a:r>
          <a:r>
            <a:rPr lang="en-PK" sz="1500" b="0" i="0" kern="1200" baseline="0" dirty="0"/>
            <a:t> This ensures relevance and effectiveness for Pakistani students. </a:t>
          </a:r>
          <a:endParaRPr lang="en-US" sz="1500" kern="1200" dirty="0"/>
        </a:p>
      </dsp:txBody>
      <dsp:txXfrm>
        <a:off x="0" y="2136216"/>
        <a:ext cx="6949440" cy="727605"/>
      </dsp:txXfrm>
    </dsp:sp>
    <dsp:sp modelId="{C16E2530-A9B3-48BD-B9B9-F1D53381D1AF}">
      <dsp:nvSpPr>
        <dsp:cNvPr id="0" name=""/>
        <dsp:cNvSpPr/>
      </dsp:nvSpPr>
      <dsp:spPr>
        <a:xfrm>
          <a:off x="0" y="2863821"/>
          <a:ext cx="6949440" cy="466830"/>
        </a:xfrm>
        <a:prstGeom prst="roundRect">
          <a:avLst/>
        </a:prstGeom>
        <a:solidFill>
          <a:schemeClr val="accent2">
            <a:hueOff val="-694219"/>
            <a:satOff val="-14421"/>
            <a:lumOff val="-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900" b="1" i="0" kern="1200" baseline="0"/>
            <a:t>Key Skill Areas Covered:</a:t>
          </a:r>
          <a:endParaRPr lang="en-US" sz="1900" kern="1200"/>
        </a:p>
      </dsp:txBody>
      <dsp:txXfrm>
        <a:off x="22789" y="2886610"/>
        <a:ext cx="6903862" cy="421252"/>
      </dsp:txXfrm>
    </dsp:sp>
    <dsp:sp modelId="{101E8E96-1D7C-492F-A40F-93E6DA81B9BC}">
      <dsp:nvSpPr>
        <dsp:cNvPr id="0" name=""/>
        <dsp:cNvSpPr/>
      </dsp:nvSpPr>
      <dsp:spPr>
        <a:xfrm>
          <a:off x="0" y="3330651"/>
          <a:ext cx="6949440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500" b="0" i="0" kern="1200" baseline="0"/>
            <a:t>Critical thinking 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500" b="0" i="0" kern="1200" baseline="0" dirty="0"/>
            <a:t>Informed digital citizenship 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500" b="0" i="0" kern="1200" baseline="0" dirty="0"/>
            <a:t>Understanding misinformation tactics</a:t>
          </a:r>
          <a:endParaRPr lang="en-US" sz="1500" kern="1200" dirty="0"/>
        </a:p>
      </dsp:txBody>
      <dsp:txXfrm>
        <a:off x="0" y="3330651"/>
        <a:ext cx="6949440" cy="786599"/>
      </dsp:txXfrm>
    </dsp:sp>
    <dsp:sp modelId="{8F72AF8C-E30F-486C-AB0B-B8A3757A6BFF}">
      <dsp:nvSpPr>
        <dsp:cNvPr id="0" name=""/>
        <dsp:cNvSpPr/>
      </dsp:nvSpPr>
      <dsp:spPr>
        <a:xfrm>
          <a:off x="0" y="4117251"/>
          <a:ext cx="6949440" cy="466830"/>
        </a:xfrm>
        <a:prstGeom prst="roundRect">
          <a:avLst/>
        </a:prstGeom>
        <a:solidFill>
          <a:schemeClr val="accent2">
            <a:hueOff val="-1041329"/>
            <a:satOff val="-21631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900" b="1" i="0" kern="1200" baseline="0"/>
            <a:t>Impact on Education:</a:t>
          </a:r>
          <a:endParaRPr lang="en-US" sz="1900" kern="1200"/>
        </a:p>
      </dsp:txBody>
      <dsp:txXfrm>
        <a:off x="22789" y="4140040"/>
        <a:ext cx="6903862" cy="421252"/>
      </dsp:txXfrm>
    </dsp:sp>
    <dsp:sp modelId="{17E1B054-5B4B-4868-9236-4C6B5EFAA0A0}">
      <dsp:nvSpPr>
        <dsp:cNvPr id="0" name=""/>
        <dsp:cNvSpPr/>
      </dsp:nvSpPr>
      <dsp:spPr>
        <a:xfrm>
          <a:off x="0" y="4584081"/>
          <a:ext cx="6949440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500" b="0" i="0" kern="1200" baseline="0"/>
            <a:t>When implemented, students will systematically learn essential media literacy skills—a significant step forward for the nation. 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500" b="0" i="1" kern="1200" baseline="0" dirty="0"/>
            <a:t>Fact:</a:t>
          </a:r>
          <a:r>
            <a:rPr lang="en-PK" sz="1500" b="0" i="0" kern="1200" baseline="0" dirty="0"/>
            <a:t> A structured MIL curriculum can empower future media consumers and creators in Pakistan. </a:t>
          </a:r>
          <a:endParaRPr lang="en-US" sz="1500" kern="1200" dirty="0"/>
        </a:p>
      </dsp:txBody>
      <dsp:txXfrm>
        <a:off x="0" y="4584081"/>
        <a:ext cx="6949440" cy="9439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61385-F9CE-46DF-97E5-7C6EA0A88448}">
      <dsp:nvSpPr>
        <dsp:cNvPr id="0" name=""/>
        <dsp:cNvSpPr/>
      </dsp:nvSpPr>
      <dsp:spPr>
        <a:xfrm>
          <a:off x="0" y="131826"/>
          <a:ext cx="6949440" cy="4422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800" b="1" i="0" kern="1200" baseline="0"/>
            <a:t>Initiative Launch:</a:t>
          </a:r>
          <a:endParaRPr lang="en-US" sz="1800" kern="1200"/>
        </a:p>
      </dsp:txBody>
      <dsp:txXfrm>
        <a:off x="21589" y="153415"/>
        <a:ext cx="6906262" cy="399082"/>
      </dsp:txXfrm>
    </dsp:sp>
    <dsp:sp modelId="{54778858-81ED-4166-B25B-4959DD8B1676}">
      <dsp:nvSpPr>
        <dsp:cNvPr id="0" name=""/>
        <dsp:cNvSpPr/>
      </dsp:nvSpPr>
      <dsp:spPr>
        <a:xfrm>
          <a:off x="0" y="574086"/>
          <a:ext cx="6949440" cy="63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400" b="0" i="0" kern="1200" baseline="0" dirty="0"/>
            <a:t>In 2018, the Ministry of Information launched a Twitter account called “</a:t>
          </a:r>
          <a:r>
            <a:rPr lang="en-PK" sz="1400" b="0" i="0" kern="1200" baseline="0" dirty="0" err="1"/>
            <a:t>FakeNews</a:t>
          </a:r>
          <a:r>
            <a:rPr lang="en-PK" sz="1400" b="0" i="0" kern="1200" baseline="0" dirty="0"/>
            <a:t> Buster” (later renamed “Fact Checker </a:t>
          </a:r>
          <a:r>
            <a:rPr lang="en-PK" sz="1400" b="0" i="0" kern="1200" baseline="0" dirty="0" err="1"/>
            <a:t>MoIB</a:t>
          </a:r>
          <a:r>
            <a:rPr lang="en-PK" sz="1400" b="0" i="0" kern="1200" baseline="0" dirty="0"/>
            <a:t>”) to counter fake news. </a:t>
          </a:r>
          <a:endParaRPr lang="en-US" sz="1400" kern="1200" dirty="0"/>
        </a:p>
      </dsp:txBody>
      <dsp:txXfrm>
        <a:off x="0" y="574086"/>
        <a:ext cx="6949440" cy="633420"/>
      </dsp:txXfrm>
    </dsp:sp>
    <dsp:sp modelId="{F06C4493-2A48-465B-9BDA-1CD4639D2D98}">
      <dsp:nvSpPr>
        <dsp:cNvPr id="0" name=""/>
        <dsp:cNvSpPr/>
      </dsp:nvSpPr>
      <dsp:spPr>
        <a:xfrm>
          <a:off x="0" y="1207506"/>
          <a:ext cx="6949440" cy="442260"/>
        </a:xfrm>
        <a:prstGeom prst="roundRect">
          <a:avLst/>
        </a:prstGeom>
        <a:solidFill>
          <a:schemeClr val="accent2">
            <a:hueOff val="-347110"/>
            <a:satOff val="-7210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800" b="1" i="0" kern="1200" baseline="0"/>
            <a:t>Functionality:</a:t>
          </a:r>
          <a:endParaRPr lang="en-US" sz="1800" kern="1200"/>
        </a:p>
      </dsp:txBody>
      <dsp:txXfrm>
        <a:off x="21589" y="1229095"/>
        <a:ext cx="6906262" cy="399082"/>
      </dsp:txXfrm>
    </dsp:sp>
    <dsp:sp modelId="{CC96B56C-E3FD-4440-B716-0DE3CE6F8B3D}">
      <dsp:nvSpPr>
        <dsp:cNvPr id="0" name=""/>
        <dsp:cNvSpPr/>
      </dsp:nvSpPr>
      <dsp:spPr>
        <a:xfrm>
          <a:off x="0" y="1649766"/>
          <a:ext cx="6949440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400" b="0" i="0" kern="1200" baseline="0"/>
            <a:t>The account posts clarifications and labels certain news as fake, particularly targeting rumors about government policies.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400" b="0" i="0" kern="1200" baseline="0"/>
            <a:t>Example: It tweets “Fake News Alert” along with correct information when false reports circulate about governmental decisions.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400" b="0" i="1" kern="1200" baseline="0"/>
            <a:t>Fact:</a:t>
          </a:r>
          <a:r>
            <a:rPr lang="en-PK" sz="1400" b="0" i="0" kern="1200" baseline="0"/>
            <a:t> Such official fact-checking helps provide a verified source amid rampant misinformation.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400" b="0" i="1" kern="1200" baseline="0"/>
            <a:t>Reference:</a:t>
          </a:r>
          <a:r>
            <a:rPr lang="en-PK" sz="1400" b="0" i="0" kern="1200" baseline="0"/>
            <a:t> Daily Pakistan English News </a:t>
          </a:r>
          <a:endParaRPr lang="en-US" sz="1400" kern="1200"/>
        </a:p>
      </dsp:txBody>
      <dsp:txXfrm>
        <a:off x="0" y="1649766"/>
        <a:ext cx="6949440" cy="1564920"/>
      </dsp:txXfrm>
    </dsp:sp>
    <dsp:sp modelId="{D5780BD1-A005-41B7-B445-98F6CBC909E1}">
      <dsp:nvSpPr>
        <dsp:cNvPr id="0" name=""/>
        <dsp:cNvSpPr/>
      </dsp:nvSpPr>
      <dsp:spPr>
        <a:xfrm>
          <a:off x="0" y="3214686"/>
          <a:ext cx="6949440" cy="442260"/>
        </a:xfrm>
        <a:prstGeom prst="roundRect">
          <a:avLst/>
        </a:prstGeom>
        <a:solidFill>
          <a:schemeClr val="accent2">
            <a:hueOff val="-694219"/>
            <a:satOff val="-14421"/>
            <a:lumOff val="-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800" b="1" i="0" kern="1200" baseline="0"/>
            <a:t>Limitations and Criticisms:</a:t>
          </a:r>
          <a:endParaRPr lang="en-US" sz="1800" kern="1200"/>
        </a:p>
      </dsp:txBody>
      <dsp:txXfrm>
        <a:off x="21589" y="3236275"/>
        <a:ext cx="6906262" cy="399082"/>
      </dsp:txXfrm>
    </dsp:sp>
    <dsp:sp modelId="{E2469DDF-E21A-40EA-9CC5-60B646167D23}">
      <dsp:nvSpPr>
        <dsp:cNvPr id="0" name=""/>
        <dsp:cNvSpPr/>
      </dsp:nvSpPr>
      <dsp:spPr>
        <a:xfrm>
          <a:off x="0" y="3656946"/>
          <a:ext cx="6949440" cy="111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400" b="0" i="0" kern="1200" baseline="0"/>
            <a:t>The initiative only catches a portion of false information.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400" b="0" i="0" kern="1200" baseline="0"/>
            <a:t>Critics argue that as a government-run tool, it might prioritize protecting the government’s image over addressing all misinformation.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400" b="0" i="1" kern="1200" baseline="0" dirty="0"/>
            <a:t>Fact:</a:t>
          </a:r>
          <a:r>
            <a:rPr lang="en-PK" sz="1400" b="0" i="0" kern="1200" baseline="0" dirty="0"/>
            <a:t> This limitation highlights the need for independent and multi-faceted fact-checking efforts. </a:t>
          </a:r>
          <a:endParaRPr lang="en-US" sz="1400" kern="1200" dirty="0"/>
        </a:p>
      </dsp:txBody>
      <dsp:txXfrm>
        <a:off x="0" y="3656946"/>
        <a:ext cx="6949440" cy="1117800"/>
      </dsp:txXfrm>
    </dsp:sp>
    <dsp:sp modelId="{38CFC125-D7E8-401D-9958-90919F8FEEAE}">
      <dsp:nvSpPr>
        <dsp:cNvPr id="0" name=""/>
        <dsp:cNvSpPr/>
      </dsp:nvSpPr>
      <dsp:spPr>
        <a:xfrm>
          <a:off x="0" y="4774746"/>
          <a:ext cx="6949440" cy="442260"/>
        </a:xfrm>
        <a:prstGeom prst="roundRect">
          <a:avLst/>
        </a:prstGeom>
        <a:solidFill>
          <a:schemeClr val="accent2">
            <a:hueOff val="-1041329"/>
            <a:satOff val="-21631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800" b="1" i="0" kern="1200" baseline="0"/>
            <a:t>Overall Impact:</a:t>
          </a:r>
          <a:endParaRPr lang="en-US" sz="1800" kern="1200"/>
        </a:p>
      </dsp:txBody>
      <dsp:txXfrm>
        <a:off x="21589" y="4796335"/>
        <a:ext cx="6906262" cy="399082"/>
      </dsp:txXfrm>
    </dsp:sp>
    <dsp:sp modelId="{1929AC46-602A-4972-A338-97D8CC4F3C24}">
      <dsp:nvSpPr>
        <dsp:cNvPr id="0" name=""/>
        <dsp:cNvSpPr/>
      </dsp:nvSpPr>
      <dsp:spPr>
        <a:xfrm>
          <a:off x="0" y="5217006"/>
          <a:ext cx="6949440" cy="437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400" b="0" i="0" kern="1200" baseline="0"/>
            <a:t>While not a complete solution, the “Fact Checker MoIB” account represents one important piece in the broader puzzle of combating fake news in Pakistan. </a:t>
          </a:r>
          <a:endParaRPr lang="en-US" sz="1400" kern="1200"/>
        </a:p>
      </dsp:txBody>
      <dsp:txXfrm>
        <a:off x="0" y="5217006"/>
        <a:ext cx="6949440" cy="4378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F90DC3-243A-42EE-BEC8-E7F7030BAD6A}">
      <dsp:nvSpPr>
        <dsp:cNvPr id="0" name=""/>
        <dsp:cNvSpPr/>
      </dsp:nvSpPr>
      <dsp:spPr>
        <a:xfrm>
          <a:off x="0" y="272124"/>
          <a:ext cx="6949440" cy="5159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2100" b="1" i="0" kern="1200" baseline="0"/>
            <a:t>Be Champions of Truth:</a:t>
          </a:r>
          <a:endParaRPr lang="en-US" sz="2100" kern="1200"/>
        </a:p>
      </dsp:txBody>
      <dsp:txXfrm>
        <a:off x="25188" y="297312"/>
        <a:ext cx="6899064" cy="465594"/>
      </dsp:txXfrm>
    </dsp:sp>
    <dsp:sp modelId="{E7B910A7-FEE1-46F6-92E8-9D33A1067AC7}">
      <dsp:nvSpPr>
        <dsp:cNvPr id="0" name=""/>
        <dsp:cNvSpPr/>
      </dsp:nvSpPr>
      <dsp:spPr>
        <a:xfrm>
          <a:off x="0" y="788094"/>
          <a:ext cx="6949440" cy="78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600" b="0" i="0" kern="1200" baseline="0" dirty="0"/>
            <a:t>Embrace media literacy as a civic duty to detect and counter misinformation.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600" b="0" i="1" kern="1200" baseline="0" dirty="0"/>
            <a:t>Fact:</a:t>
          </a:r>
          <a:r>
            <a:rPr lang="en-PK" sz="1600" b="0" i="0" kern="1200" baseline="0" dirty="0"/>
            <a:t> Informed citizens contribute to a healthier digital ecosystem. </a:t>
          </a:r>
          <a:endParaRPr lang="en-US" sz="1600" kern="1200" dirty="0"/>
        </a:p>
      </dsp:txBody>
      <dsp:txXfrm>
        <a:off x="0" y="788094"/>
        <a:ext cx="6949440" cy="782460"/>
      </dsp:txXfrm>
    </dsp:sp>
    <dsp:sp modelId="{C5E1E216-E77E-4752-9D30-033614ED97F9}">
      <dsp:nvSpPr>
        <dsp:cNvPr id="0" name=""/>
        <dsp:cNvSpPr/>
      </dsp:nvSpPr>
      <dsp:spPr>
        <a:xfrm>
          <a:off x="0" y="1570554"/>
          <a:ext cx="6949440" cy="515970"/>
        </a:xfrm>
        <a:prstGeom prst="roundRect">
          <a:avLst/>
        </a:prstGeom>
        <a:solidFill>
          <a:schemeClr val="accent5">
            <a:hueOff val="2278582"/>
            <a:satOff val="-1026"/>
            <a:lumOff val="-1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2100" b="1" i="0" kern="1200" baseline="0" dirty="0"/>
            <a:t>Media Literacy is More Than Academics:</a:t>
          </a:r>
          <a:endParaRPr lang="en-US" sz="2100" kern="1200" dirty="0"/>
        </a:p>
      </dsp:txBody>
      <dsp:txXfrm>
        <a:off x="25188" y="1595742"/>
        <a:ext cx="6899064" cy="465594"/>
      </dsp:txXfrm>
    </dsp:sp>
    <dsp:sp modelId="{A5CA49E8-F097-4604-8061-BE2B65D054F8}">
      <dsp:nvSpPr>
        <dsp:cNvPr id="0" name=""/>
        <dsp:cNvSpPr/>
      </dsp:nvSpPr>
      <dsp:spPr>
        <a:xfrm>
          <a:off x="0" y="2086524"/>
          <a:ext cx="6949440" cy="510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600" b="0" i="0" kern="1200" baseline="0" dirty="0"/>
            <a:t>It’s essential for protecting our </a:t>
          </a:r>
          <a:r>
            <a:rPr lang="en-US" sz="1600" b="0" i="0" kern="1200" baseline="0" dirty="0"/>
            <a:t>society </a:t>
          </a:r>
          <a:r>
            <a:rPr lang="en-PK" sz="1600" b="0" i="0" kern="1200" baseline="0" dirty="0"/>
            <a:t>and ensuring a smart, safe online environment. </a:t>
          </a:r>
          <a:endParaRPr lang="en-US" sz="1600" kern="1200" dirty="0"/>
        </a:p>
      </dsp:txBody>
      <dsp:txXfrm>
        <a:off x="0" y="2086524"/>
        <a:ext cx="6949440" cy="510772"/>
      </dsp:txXfrm>
    </dsp:sp>
    <dsp:sp modelId="{528BD32C-E892-4279-81C6-887ED4982F26}">
      <dsp:nvSpPr>
        <dsp:cNvPr id="0" name=""/>
        <dsp:cNvSpPr/>
      </dsp:nvSpPr>
      <dsp:spPr>
        <a:xfrm>
          <a:off x="0" y="2597297"/>
          <a:ext cx="6949440" cy="515970"/>
        </a:xfrm>
        <a:prstGeom prst="roundRect">
          <a:avLst/>
        </a:prstGeom>
        <a:solidFill>
          <a:schemeClr val="accent5">
            <a:hueOff val="4557164"/>
            <a:satOff val="-2052"/>
            <a:lumOff val="-25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2100" b="1" i="0" kern="1200" baseline="0"/>
            <a:t>Commit to Action:</a:t>
          </a:r>
          <a:endParaRPr lang="en-US" sz="2100" kern="1200"/>
        </a:p>
      </dsp:txBody>
      <dsp:txXfrm>
        <a:off x="25188" y="2622485"/>
        <a:ext cx="6899064" cy="465594"/>
      </dsp:txXfrm>
    </dsp:sp>
    <dsp:sp modelId="{DA2CAD2E-0AD0-446D-8663-07CBB5D3A65E}">
      <dsp:nvSpPr>
        <dsp:cNvPr id="0" name=""/>
        <dsp:cNvSpPr/>
      </dsp:nvSpPr>
      <dsp:spPr>
        <a:xfrm>
          <a:off x="0" y="3113267"/>
          <a:ext cx="6949440" cy="510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600" b="0" i="0" kern="1200" baseline="0" dirty="0"/>
            <a:t>Pledge to verify before sharing and to use your critical thinking skills every day. </a:t>
          </a:r>
          <a:endParaRPr lang="en-US" sz="1600" kern="1200" dirty="0"/>
        </a:p>
      </dsp:txBody>
      <dsp:txXfrm>
        <a:off x="0" y="3113267"/>
        <a:ext cx="6949440" cy="510772"/>
      </dsp:txXfrm>
    </dsp:sp>
    <dsp:sp modelId="{CEF533FC-AB0F-47DF-8D85-6E8992E82A75}">
      <dsp:nvSpPr>
        <dsp:cNvPr id="0" name=""/>
        <dsp:cNvSpPr/>
      </dsp:nvSpPr>
      <dsp:spPr>
        <a:xfrm>
          <a:off x="0" y="3624039"/>
          <a:ext cx="6949440" cy="515970"/>
        </a:xfrm>
        <a:prstGeom prst="roundRect">
          <a:avLst/>
        </a:prstGeom>
        <a:solidFill>
          <a:schemeClr val="accent5">
            <a:hueOff val="6835746"/>
            <a:satOff val="-3078"/>
            <a:lumOff val="-3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2100" b="1" i="0" kern="1200" baseline="0"/>
            <a:t>Stay Curious, Critical, and Informed:</a:t>
          </a:r>
          <a:endParaRPr lang="en-US" sz="2100" kern="1200"/>
        </a:p>
      </dsp:txBody>
      <dsp:txXfrm>
        <a:off x="25188" y="3649227"/>
        <a:ext cx="6899064" cy="465594"/>
      </dsp:txXfrm>
    </dsp:sp>
    <dsp:sp modelId="{F5AE2792-DF3F-41C5-9EFE-689928F180F1}">
      <dsp:nvSpPr>
        <dsp:cNvPr id="0" name=""/>
        <dsp:cNvSpPr/>
      </dsp:nvSpPr>
      <dsp:spPr>
        <a:xfrm>
          <a:off x="0" y="4140009"/>
          <a:ext cx="694944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600" b="0" i="0" kern="1200" baseline="0" dirty="0"/>
            <a:t>Continually question what you see online and seek reliable sources. </a:t>
          </a:r>
          <a:endParaRPr lang="en-US" sz="1600" kern="1200" dirty="0"/>
        </a:p>
      </dsp:txBody>
      <dsp:txXfrm>
        <a:off x="0" y="4140009"/>
        <a:ext cx="6949440" cy="347760"/>
      </dsp:txXfrm>
    </dsp:sp>
    <dsp:sp modelId="{C82BAD43-754C-4908-BFFD-92EF78BE0426}">
      <dsp:nvSpPr>
        <dsp:cNvPr id="0" name=""/>
        <dsp:cNvSpPr/>
      </dsp:nvSpPr>
      <dsp:spPr>
        <a:xfrm>
          <a:off x="0" y="4487769"/>
          <a:ext cx="6949440" cy="515970"/>
        </a:xfrm>
        <a:prstGeom prst="roundRect">
          <a:avLst/>
        </a:prstGeom>
        <a:solidFill>
          <a:schemeClr val="accent5">
            <a:hueOff val="9114327"/>
            <a:satOff val="-4104"/>
            <a:lumOff val="-50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2100" b="1" i="0" kern="1200" baseline="0"/>
            <a:t>Call to Action:</a:t>
          </a:r>
          <a:endParaRPr lang="en-US" sz="2100" kern="1200"/>
        </a:p>
      </dsp:txBody>
      <dsp:txXfrm>
        <a:off x="25188" y="4512957"/>
        <a:ext cx="6899064" cy="465594"/>
      </dsp:txXfrm>
    </dsp:sp>
    <dsp:sp modelId="{17993809-CDD9-450F-9304-FCAEAF744182}">
      <dsp:nvSpPr>
        <dsp:cNvPr id="0" name=""/>
        <dsp:cNvSpPr/>
      </dsp:nvSpPr>
      <dsp:spPr>
        <a:xfrm>
          <a:off x="0" y="5003739"/>
          <a:ext cx="6949440" cy="510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K" sz="1600" b="0" i="0" kern="1200" baseline="0"/>
            <a:t>Let’s use our media literacy skills to create smarter, safer digital communities—together, we can be champions of truth! </a:t>
          </a:r>
          <a:endParaRPr lang="en-US" sz="1600" kern="1200"/>
        </a:p>
      </dsp:txBody>
      <dsp:txXfrm>
        <a:off x="0" y="5003739"/>
        <a:ext cx="6949440" cy="510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9EC9A-1E12-4C7C-88FB-2263B838572A}" type="datetimeFigureOut">
              <a:rPr lang="en-PK" smtClean="0"/>
              <a:t>16/03/2025</a:t>
            </a:fld>
            <a:endParaRPr lang="en-P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A4F30-0B1A-4089-99DA-33CB7F443D6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0866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A4F30-0B1A-4089-99DA-33CB7F443D62}" type="slidenum">
              <a:rPr lang="en-PK" smtClean="0"/>
              <a:t>8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4860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53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5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8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0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4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3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1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7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63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13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9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5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sochfactcheck.com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everify.eu/verification-plugin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52ZV8HO0wrA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mkp001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A32057F-F015-B1B2-4E3E-2307F8EFC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lorized light photo effects">
            <a:extLst>
              <a:ext uri="{FF2B5EF4-FFF2-40B4-BE49-F238E27FC236}">
                <a16:creationId xmlns:a16="http://schemas.microsoft.com/office/drawing/2014/main" id="{7E4D3F6F-935E-03FB-839C-196FEF23A7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24" r="27873" b="-2"/>
          <a:stretch/>
        </p:blipFill>
        <p:spPr>
          <a:xfrm>
            <a:off x="20" y="1"/>
            <a:ext cx="65755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D855B5-5587-7989-2773-D457CAC1B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470790"/>
            <a:ext cx="4361688" cy="3475236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dirty="0"/>
              <a:t>DIGITAL MEDIA LITERACY : FACT CHECKING &amp; COUNTERING FAKE NEWS</a:t>
            </a:r>
            <a:endParaRPr lang="en-PK" sz="4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FA1BB4-E5D1-2355-F783-0D31CE115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033245"/>
            <a:ext cx="4206240" cy="1184584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0000"/>
              </a:lnSpc>
            </a:pPr>
            <a:r>
              <a:rPr lang="en-US" sz="1700" b="0" dirty="0"/>
              <a:t>DR. MUHAMMAD MURAD KHAN</a:t>
            </a:r>
          </a:p>
          <a:p>
            <a:pPr algn="l">
              <a:lnSpc>
                <a:spcPct val="110000"/>
              </a:lnSpc>
            </a:pPr>
            <a:r>
              <a:rPr lang="en-US" sz="1700" b="0" dirty="0"/>
              <a:t>ASSISTANT PROFESSOR</a:t>
            </a:r>
          </a:p>
          <a:p>
            <a:pPr algn="l">
              <a:lnSpc>
                <a:spcPct val="110000"/>
              </a:lnSpc>
            </a:pPr>
            <a:r>
              <a:rPr lang="en-US" sz="1700" b="0" dirty="0"/>
              <a:t>COMPUTER SCIENCE DEPARTMENT</a:t>
            </a:r>
          </a:p>
          <a:p>
            <a:pPr algn="l">
              <a:lnSpc>
                <a:spcPct val="110000"/>
              </a:lnSpc>
            </a:pPr>
            <a:endParaRPr lang="en-US" sz="1700" b="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B9D9F2A-0F21-B2C0-9986-02D19039F59A}"/>
              </a:ext>
            </a:extLst>
          </p:cNvPr>
          <p:cNvSpPr txBox="1">
            <a:spLocks/>
          </p:cNvSpPr>
          <p:nvPr/>
        </p:nvSpPr>
        <p:spPr>
          <a:xfrm>
            <a:off x="7168896" y="5445622"/>
            <a:ext cx="4206240" cy="1184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700" dirty="0"/>
              <a:t>HTTPS://www.murad.phd/mc</a:t>
            </a:r>
          </a:p>
        </p:txBody>
      </p:sp>
    </p:spTree>
    <p:extLst>
      <p:ext uri="{BB962C8B-B14F-4D97-AF65-F5344CB8AC3E}">
        <p14:creationId xmlns:p14="http://schemas.microsoft.com/office/powerpoint/2010/main" val="334954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A4BF-25BC-2FA2-5D74-93B3D4B36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 descr="A group of people walking down a street with a large sign in the background&#10;&#10;AI-generated content may be incorrect.">
            <a:extLst>
              <a:ext uri="{FF2B5EF4-FFF2-40B4-BE49-F238E27FC236}">
                <a16:creationId xmlns:a16="http://schemas.microsoft.com/office/drawing/2014/main" id="{E13830D4-0327-BEF4-5E32-E6C54480A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690"/>
            <a:ext cx="12254881" cy="687469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6C122A-B0B2-CCB8-83ED-EF48F637FF0F}"/>
              </a:ext>
            </a:extLst>
          </p:cNvPr>
          <p:cNvSpPr txBox="1"/>
          <p:nvPr/>
        </p:nvSpPr>
        <p:spPr>
          <a:xfrm>
            <a:off x="115367" y="5832306"/>
            <a:ext cx="7632452" cy="47705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/>
            <a:r>
              <a:rPr lang="en-US" sz="2500" b="0" i="0" baseline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2016 </a:t>
            </a:r>
            <a:r>
              <a:rPr lang="en-PK" sz="2500" b="0" i="0" baseline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 LEAST 10,000 ROHINGYA REPORTEDLY KILLED</a:t>
            </a:r>
            <a:endParaRPr lang="en-PK" sz="25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73E4E-E206-4E0E-2841-52E107629B54}"/>
              </a:ext>
            </a:extLst>
          </p:cNvPr>
          <p:cNvSpPr txBox="1"/>
          <p:nvPr/>
        </p:nvSpPr>
        <p:spPr>
          <a:xfrm>
            <a:off x="115367" y="6309360"/>
            <a:ext cx="12351936" cy="47705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/>
            <a:r>
              <a:rPr lang="en-GB" sz="2500" b="0" i="0" baseline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Over 700,000 displaced, with significant destruction of homes, farmland, and infrastructure. </a:t>
            </a:r>
          </a:p>
        </p:txBody>
      </p:sp>
    </p:spTree>
    <p:extLst>
      <p:ext uri="{BB962C8B-B14F-4D97-AF65-F5344CB8AC3E}">
        <p14:creationId xmlns:p14="http://schemas.microsoft.com/office/powerpoint/2010/main" val="2318039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6CDE6-C51C-5444-412F-9138110A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 descr="A group of people in a crowd&#10;&#10;AI-generated content may be incorrect.">
            <a:extLst>
              <a:ext uri="{FF2B5EF4-FFF2-40B4-BE49-F238E27FC236}">
                <a16:creationId xmlns:a16="http://schemas.microsoft.com/office/drawing/2014/main" id="{424D67F1-991A-1BC5-0711-B912E48AA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335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8BE9A2-8956-141B-BFE6-C607C93D8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obile device with apps">
            <a:extLst>
              <a:ext uri="{FF2B5EF4-FFF2-40B4-BE49-F238E27FC236}">
                <a16:creationId xmlns:a16="http://schemas.microsoft.com/office/drawing/2014/main" id="{292ABB82-8185-F0EB-8C2B-0ABC269F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770" b="16770"/>
          <a:stretch/>
        </p:blipFill>
        <p:spPr>
          <a:xfrm>
            <a:off x="20" y="10"/>
            <a:ext cx="12191980" cy="455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D41A0-F50C-4E68-BFEA-4B896C75D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4837319"/>
            <a:ext cx="4705097" cy="1601582"/>
          </a:xfrm>
        </p:spPr>
        <p:txBody>
          <a:bodyPr anchor="t">
            <a:normAutofit fontScale="90000"/>
          </a:bodyPr>
          <a:lstStyle/>
          <a:p>
            <a:r>
              <a:rPr lang="en-US" sz="31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PART 2</a:t>
            </a:r>
            <a:br>
              <a:rPr lang="en-US" sz="31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PK" sz="31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Spread of Misinformation via Social &amp; Electronic Media</a:t>
            </a:r>
            <a:endParaRPr lang="en-PK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A710-74CE-1C12-C618-7FFAC21BF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333" y="4837318"/>
            <a:ext cx="5753567" cy="160158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PK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Misinformation in the Digital Era</a:t>
            </a:r>
            <a:endParaRPr lang="en-US" sz="1700" b="1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PK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Why Fake News Spreads</a:t>
            </a:r>
            <a:endParaRPr lang="en-US" sz="1700" b="1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PK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Real-World Examples (Pakistan)</a:t>
            </a:r>
            <a:r>
              <a:rPr lang="en-PK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US" sz="1700" b="1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1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879A-9351-5555-EF1A-9485F5776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D9CDE-ACB5-6C21-F0D5-373C9A61D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297" cy="6858000"/>
          </a:xfrm>
        </p:spPr>
      </p:pic>
    </p:spTree>
    <p:extLst>
      <p:ext uri="{BB962C8B-B14F-4D97-AF65-F5344CB8AC3E}">
        <p14:creationId xmlns:p14="http://schemas.microsoft.com/office/powerpoint/2010/main" val="1611947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A8449-E8F1-6E18-2460-83FF0F8D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 descr="A collage of posters with people and text&#10;&#10;AI-generated content may be incorrect.">
            <a:extLst>
              <a:ext uri="{FF2B5EF4-FFF2-40B4-BE49-F238E27FC236}">
                <a16:creationId xmlns:a16="http://schemas.microsoft.com/office/drawing/2014/main" id="{4C494026-07DC-FA4D-9ACF-67E508B48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297" cy="6858000"/>
          </a:xfrm>
        </p:spPr>
      </p:pic>
    </p:spTree>
    <p:extLst>
      <p:ext uri="{BB962C8B-B14F-4D97-AF65-F5344CB8AC3E}">
        <p14:creationId xmlns:p14="http://schemas.microsoft.com/office/powerpoint/2010/main" val="2890001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48808-8D4F-F62D-1A6D-DB8FB972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D0D6B7E0-5283-56BE-D511-D9C76DAB8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81449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B65F7F7-2FCE-8F01-53DE-15C39342B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108BB-5943-A606-7FB8-050C9122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21" y="501345"/>
            <a:ext cx="8728364" cy="6892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17B64-1C86-09EA-97FE-C1BDEEF0E2F0}"/>
              </a:ext>
            </a:extLst>
          </p:cNvPr>
          <p:cNvSpPr/>
          <p:nvPr/>
        </p:nvSpPr>
        <p:spPr>
          <a:xfrm>
            <a:off x="-96253" y="-180474"/>
            <a:ext cx="12428621" cy="7146758"/>
          </a:xfrm>
          <a:prstGeom prst="rect">
            <a:avLst/>
          </a:prstGeom>
          <a:solidFill>
            <a:srgbClr val="2121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1D2115-ED1D-2264-30ED-1404D3929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977" y="1972944"/>
            <a:ext cx="11420046" cy="29121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0ACF482-14D7-F303-8945-958383026414}"/>
              </a:ext>
            </a:extLst>
          </p:cNvPr>
          <p:cNvSpPr txBox="1">
            <a:spLocks/>
          </p:cNvSpPr>
          <p:nvPr/>
        </p:nvSpPr>
        <p:spPr>
          <a:xfrm>
            <a:off x="320039" y="255830"/>
            <a:ext cx="8138160" cy="10619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PART 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Tools to Verify News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</a:b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Neue Haas Grotesk Text Pro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35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A92A98-187D-1D81-86FD-8D40CC69B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5298E9-679E-0AE1-B257-B72432C9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40" y="2607832"/>
            <a:ext cx="5559552" cy="21821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6D102D-70D3-4097-C5DF-A6C4FBB0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40" y="473829"/>
            <a:ext cx="11294162" cy="11702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Examples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6EE2E-3B73-F410-4EEC-BC795CBBD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89884"/>
            <a:ext cx="5830114" cy="43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20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4167B-22FE-8B66-9866-0164FCBC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: Search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56E23-38D5-A1C9-7F54-BC4AC6BAB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715532"/>
            <a:ext cx="5011404" cy="4105165"/>
          </a:xfrm>
        </p:spPr>
        <p:txBody>
          <a:bodyPr>
            <a:normAutofit/>
          </a:bodyPr>
          <a:lstStyle/>
          <a:p>
            <a:r>
              <a:rPr lang="en-US" dirty="0"/>
              <a:t>Identify source of information</a:t>
            </a:r>
          </a:p>
          <a:p>
            <a:r>
              <a:rPr lang="en-US" dirty="0"/>
              <a:t>Source is reliable ?</a:t>
            </a:r>
          </a:p>
          <a:p>
            <a:pPr lvl="1"/>
            <a:r>
              <a:rPr lang="en-US" dirty="0"/>
              <a:t>My list of reliable sources</a:t>
            </a:r>
          </a:p>
          <a:p>
            <a:pPr lvl="2"/>
            <a:r>
              <a:rPr lang="en-US" dirty="0"/>
              <a:t>News websites</a:t>
            </a:r>
          </a:p>
          <a:p>
            <a:pPr lvl="2"/>
            <a:r>
              <a:rPr lang="en-US" dirty="0"/>
              <a:t>Govt Websites</a:t>
            </a:r>
          </a:p>
          <a:p>
            <a:r>
              <a:rPr lang="en-US" dirty="0"/>
              <a:t>Search the web</a:t>
            </a:r>
          </a:p>
          <a:p>
            <a:pPr lvl="1"/>
            <a:r>
              <a:rPr lang="en-US" dirty="0"/>
              <a:t>Extract keywords : Mansehra Student killed</a:t>
            </a:r>
          </a:p>
          <a:p>
            <a:pPr lvl="1"/>
            <a:r>
              <a:rPr lang="en-US" dirty="0"/>
              <a:t>Search query :</a:t>
            </a:r>
          </a:p>
          <a:p>
            <a:pPr lvl="1"/>
            <a:r>
              <a:rPr lang="en-US" b="1" dirty="0">
                <a:highlight>
                  <a:srgbClr val="FFFF00"/>
                </a:highlight>
              </a:rPr>
              <a:t>(your search words) site:(web link)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DDF53-5B2B-8ADC-0ADA-7E9B1BC73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25" y="841768"/>
            <a:ext cx="4305901" cy="3896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4AF9F-BF07-162F-AE4C-8014F78EE98B}"/>
              </a:ext>
            </a:extLst>
          </p:cNvPr>
          <p:cNvSpPr txBox="1"/>
          <p:nvPr/>
        </p:nvSpPr>
        <p:spPr>
          <a:xfrm>
            <a:off x="1084597" y="5855331"/>
            <a:ext cx="501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Mansehra Student killed </a:t>
            </a:r>
            <a:r>
              <a:rPr lang="en-US" dirty="0" err="1">
                <a:highlight>
                  <a:srgbClr val="FFFF00"/>
                </a:highlight>
              </a:rPr>
              <a:t>site:dawn.com</a:t>
            </a:r>
            <a:endParaRPr lang="en-PK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44365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73B4-5CF1-2BDB-3E29-2EF65DDFF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FA5EF-B123-C817-2099-FC07585B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: Cross verify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8694B-67F8-B950-BF34-DBC50BEDD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715532"/>
            <a:ext cx="4391972" cy="3239926"/>
          </a:xfrm>
        </p:spPr>
        <p:txBody>
          <a:bodyPr/>
          <a:lstStyle/>
          <a:p>
            <a:r>
              <a:rPr lang="en-US" dirty="0"/>
              <a:t>Search the web</a:t>
            </a:r>
          </a:p>
          <a:p>
            <a:pPr lvl="1"/>
            <a:r>
              <a:rPr lang="en-US" dirty="0"/>
              <a:t>Extract keywords : Mansehra Student killed</a:t>
            </a:r>
          </a:p>
          <a:p>
            <a:pPr lvl="1"/>
            <a:r>
              <a:rPr lang="en-US" dirty="0"/>
              <a:t>Search query :</a:t>
            </a:r>
          </a:p>
          <a:p>
            <a:pPr lvl="1"/>
            <a:r>
              <a:rPr lang="en-US" dirty="0"/>
              <a:t>(your search words) site:(web link)</a:t>
            </a:r>
          </a:p>
          <a:p>
            <a:pPr lvl="1"/>
            <a:r>
              <a:rPr lang="en-US" dirty="0"/>
              <a:t>Use multiple web links</a:t>
            </a:r>
          </a:p>
          <a:p>
            <a:pPr lvl="2"/>
            <a:r>
              <a:rPr lang="en-US" dirty="0"/>
              <a:t>Dawn.com</a:t>
            </a:r>
          </a:p>
          <a:p>
            <a:pPr lvl="2"/>
            <a:r>
              <a:rPr lang="en-US" dirty="0"/>
              <a:t>Tribune.com.pk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EFB50-DDB1-EE81-81F6-A41DFC17F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25" y="841768"/>
            <a:ext cx="4305901" cy="3896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43E20A-76C2-D297-AD72-5B9EBF61D52C}"/>
              </a:ext>
            </a:extLst>
          </p:cNvPr>
          <p:cNvSpPr txBox="1"/>
          <p:nvPr/>
        </p:nvSpPr>
        <p:spPr>
          <a:xfrm>
            <a:off x="612648" y="4955458"/>
            <a:ext cx="501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Mansehra Student killed </a:t>
            </a:r>
            <a:r>
              <a:rPr lang="en-US" dirty="0" err="1">
                <a:highlight>
                  <a:srgbClr val="FFFF00"/>
                </a:highlight>
              </a:rPr>
              <a:t>site:dawn.com</a:t>
            </a:r>
            <a:endParaRPr lang="en-PK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E30D1-7513-0FFC-F7A4-61D5F2D83811}"/>
              </a:ext>
            </a:extLst>
          </p:cNvPr>
          <p:cNvSpPr txBox="1"/>
          <p:nvPr/>
        </p:nvSpPr>
        <p:spPr>
          <a:xfrm>
            <a:off x="612648" y="5342308"/>
            <a:ext cx="501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Mansehra Student killed </a:t>
            </a:r>
            <a:r>
              <a:rPr lang="en-US" dirty="0" err="1">
                <a:highlight>
                  <a:srgbClr val="FFFF00"/>
                </a:highlight>
              </a:rPr>
              <a:t>site:Tribune.com.pk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3857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CD89-745E-956E-F44A-0D6CF8077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78B4C-2FAC-7277-22C9-A0B4B69B7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PART 1 : IMPORTANCE OF DIGITAL LITERACY</a:t>
            </a:r>
          </a:p>
          <a:p>
            <a:r>
              <a:rPr lang="en-US" sz="2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PART 2 : </a:t>
            </a:r>
            <a:r>
              <a:rPr lang="en-PK" sz="2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SPREAD OF MISINFORMATION VIA SOCIAL &amp; ELECTRONIC MEDIA</a:t>
            </a:r>
            <a:endParaRPr lang="en-US" b="1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ptos" panose="020B0004020202020204" pitchFamily="34" charset="0"/>
                <a:cs typeface="Arial" panose="020B0604020202020204" pitchFamily="34" charset="0"/>
              </a:rPr>
              <a:t>PART 3 : TOOLS TO VERIFY NEWS</a:t>
            </a:r>
          </a:p>
          <a:p>
            <a:r>
              <a:rPr lang="en-GB" b="1" dirty="0">
                <a:latin typeface="Aptos" panose="020B0004020202020204" pitchFamily="34" charset="0"/>
                <a:cs typeface="Arial" panose="020B0604020202020204" pitchFamily="34" charset="0"/>
              </a:rPr>
              <a:t>PART 4 : ETHICAL CONSIDERATIONS IN THE DIGITAL SPACE</a:t>
            </a:r>
          </a:p>
          <a:p>
            <a:r>
              <a:rPr lang="en-GB" b="1" dirty="0">
                <a:latin typeface="Aptos" panose="020B0004020202020204" pitchFamily="34" charset="0"/>
                <a:cs typeface="Arial" panose="020B0604020202020204" pitchFamily="34" charset="0"/>
              </a:rPr>
              <a:t>PART 5 : GOVERNMENT AND INSTITUTIONAL EFFORTS IN PAKISTAN</a:t>
            </a:r>
          </a:p>
          <a:p>
            <a:r>
              <a:rPr lang="en-GB" b="1" dirty="0">
                <a:latin typeface="Aptos" panose="020B0004020202020204" pitchFamily="34" charset="0"/>
                <a:cs typeface="Arial" panose="020B0604020202020204" pitchFamily="34" charset="0"/>
              </a:rPr>
              <a:t>PART 6 : CONCLUSION AND CALL TO ACTION</a:t>
            </a:r>
            <a:endParaRPr lang="en-GB" dirty="0"/>
          </a:p>
          <a:p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977294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0721A-48C8-5FF6-3B88-AFC35F48E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B3C36-3037-2ACB-2D6C-E2E21A61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 : Utilize Fact-Checking Websites</a:t>
            </a:r>
            <a:br>
              <a:rPr lang="en-US" dirty="0"/>
            </a:b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B2615-0E78-0B30-FB2E-F5359970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715532"/>
            <a:ext cx="4391972" cy="4593828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https://www.sochfactcheck.com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https://www.sochfactcheck.com/maria-butt-peddles-anti-trans-claims-following-trumps-election-victory/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5D35DE-FE63-73F3-CF4B-9AC335C4B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325" y="1442902"/>
            <a:ext cx="4305901" cy="3896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2434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6D483E-9100-7442-AAB8-C4E68D759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0617B06-44B8-4627-86D2-CB786FC07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73CF00-5FF5-7BF0-C2AC-D3FE87B5BB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4" r="-2" b="9282"/>
          <a:stretch/>
        </p:blipFill>
        <p:spPr>
          <a:xfrm>
            <a:off x="20" y="10"/>
            <a:ext cx="5111685" cy="340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EFFCF1-D2FF-5294-5B8A-8F976F328E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22" r="10250" b="3"/>
          <a:stretch/>
        </p:blipFill>
        <p:spPr>
          <a:xfrm>
            <a:off x="1" y="3455000"/>
            <a:ext cx="5111706" cy="3403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FAFFE-11F0-725C-7862-18814708D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108" y="603504"/>
            <a:ext cx="5497561" cy="1522391"/>
          </a:xfrm>
        </p:spPr>
        <p:txBody>
          <a:bodyPr anchor="b">
            <a:normAutofit/>
          </a:bodyPr>
          <a:lstStyle/>
          <a:p>
            <a:r>
              <a:rPr lang="en-US" sz="3300"/>
              <a:t>Step 4 : Reverse Image Searches</a:t>
            </a:r>
            <a:br>
              <a:rPr lang="en-US" sz="3300"/>
            </a:br>
            <a:endParaRPr lang="en-PK" sz="33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6DAFC-35EE-61DA-8F88-A3BFCF9CB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108" y="2212848"/>
            <a:ext cx="5497561" cy="4096512"/>
          </a:xfrm>
        </p:spPr>
        <p:txBody>
          <a:bodyPr>
            <a:normAutofit/>
          </a:bodyPr>
          <a:lstStyle/>
          <a:p>
            <a:r>
              <a:rPr lang="en-US" sz="1800" dirty="0"/>
              <a:t>Search image on google image search</a:t>
            </a:r>
          </a:p>
          <a:p>
            <a:r>
              <a:rPr lang="en-US" sz="1800" dirty="0"/>
              <a:t>See other images</a:t>
            </a:r>
          </a:p>
          <a:p>
            <a:r>
              <a:rPr lang="en-US" sz="1800" dirty="0"/>
              <a:t>Identify source</a:t>
            </a:r>
          </a:p>
        </p:txBody>
      </p:sp>
    </p:spTree>
    <p:extLst>
      <p:ext uri="{BB962C8B-B14F-4D97-AF65-F5344CB8AC3E}">
        <p14:creationId xmlns:p14="http://schemas.microsoft.com/office/powerpoint/2010/main" val="150452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C118EE-C7FC-5CE6-C008-A0D534AF8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6" name="Picture 5" descr="A screenshot of a social media page&#10;&#10;AI-generated content may be incorrect.">
            <a:extLst>
              <a:ext uri="{FF2B5EF4-FFF2-40B4-BE49-F238E27FC236}">
                <a16:creationId xmlns:a16="http://schemas.microsoft.com/office/drawing/2014/main" id="{B52A75FD-2320-7E37-4037-0AA7B5BC36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317" r="18810" b="-1"/>
          <a:stretch/>
        </p:blipFill>
        <p:spPr>
          <a:xfrm>
            <a:off x="20" y="10"/>
            <a:ext cx="772339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F72854-7363-1853-32B1-5FEE4948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421" y="1387929"/>
            <a:ext cx="3212502" cy="1942773"/>
          </a:xfrm>
        </p:spPr>
        <p:txBody>
          <a:bodyPr anchor="b">
            <a:normAutofit/>
          </a:bodyPr>
          <a:lstStyle/>
          <a:p>
            <a:r>
              <a:rPr lang="en-US" sz="3300" dirty="0"/>
              <a:t>Step 5 : </a:t>
            </a:r>
            <a:r>
              <a:rPr lang="en-GB" sz="3300" dirty="0"/>
              <a:t>Verify Videos Using Key Frames</a:t>
            </a:r>
            <a:br>
              <a:rPr lang="en-US" sz="3300" dirty="0"/>
            </a:br>
            <a:endParaRPr lang="en-PK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1F128-0C77-B142-C17E-D3C784B71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421" y="3412998"/>
            <a:ext cx="3212502" cy="2767366"/>
          </a:xfrm>
        </p:spPr>
        <p:txBody>
          <a:bodyPr>
            <a:normAutofit/>
          </a:bodyPr>
          <a:lstStyle/>
          <a:p>
            <a:r>
              <a:rPr lang="en-US" sz="1800">
                <a:hlinkClick r:id="rId3"/>
              </a:rPr>
              <a:t>https://weverify.eu/verification-plugin/</a:t>
            </a:r>
            <a:endParaRPr lang="en-US" sz="1800"/>
          </a:p>
          <a:p>
            <a:r>
              <a:rPr lang="en-US" sz="1800">
                <a:hlinkClick r:id="rId4"/>
              </a:rPr>
              <a:t>https://www.youtube.com/watch?v=52ZV8HO0wrA</a:t>
            </a:r>
            <a:endParaRPr lang="en-US" sz="18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5679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4B473-4306-EF23-0AC6-4206E280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 : Leverage Community Notes </a:t>
            </a:r>
            <a:endParaRPr lang="en-PK" dirty="0"/>
          </a:p>
        </p:txBody>
      </p:sp>
      <p:pic>
        <p:nvPicPr>
          <p:cNvPr id="5" name="Content Placeholder 4" descr="A screenshot of a phone&#10;&#10;AI-generated content may be incorrect.">
            <a:extLst>
              <a:ext uri="{FF2B5EF4-FFF2-40B4-BE49-F238E27FC236}">
                <a16:creationId xmlns:a16="http://schemas.microsoft.com/office/drawing/2014/main" id="{CB36D8BE-74F9-3C53-A28B-94B83310C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0" y="1470555"/>
            <a:ext cx="4207689" cy="4592637"/>
          </a:xfrm>
        </p:spPr>
      </p:pic>
    </p:spTree>
    <p:extLst>
      <p:ext uri="{BB962C8B-B14F-4D97-AF65-F5344CB8AC3E}">
        <p14:creationId xmlns:p14="http://schemas.microsoft.com/office/powerpoint/2010/main" val="364180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ell phone with text on it&#10;&#10;AI-generated content may be incorrect.">
            <a:extLst>
              <a:ext uri="{FF2B5EF4-FFF2-40B4-BE49-F238E27FC236}">
                <a16:creationId xmlns:a16="http://schemas.microsoft.com/office/drawing/2014/main" id="{C0B8720F-F77A-1D85-1CCB-47CE94C9C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6" r="36491"/>
          <a:stretch/>
        </p:blipFill>
        <p:spPr>
          <a:xfrm>
            <a:off x="6603910" y="0"/>
            <a:ext cx="3302000" cy="6858000"/>
          </a:xfrm>
          <a:prstGeom prst="rect">
            <a:avLst/>
          </a:prstGeom>
        </p:spPr>
      </p:pic>
      <p:pic>
        <p:nvPicPr>
          <p:cNvPr id="9" name="Picture 8" descr="A black rectangular device with text boxes&#10;&#10;AI-generated content may be incorrect.">
            <a:extLst>
              <a:ext uri="{FF2B5EF4-FFF2-40B4-BE49-F238E27FC236}">
                <a16:creationId xmlns:a16="http://schemas.microsoft.com/office/drawing/2014/main" id="{0F4CBCFD-3C8C-28E1-FA84-406C706B3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3" r="36464"/>
          <a:stretch/>
        </p:blipFill>
        <p:spPr>
          <a:xfrm>
            <a:off x="3301910" y="0"/>
            <a:ext cx="3302000" cy="6858000"/>
          </a:xfrm>
          <a:prstGeom prst="rect">
            <a:avLst/>
          </a:prstGeom>
        </p:spPr>
      </p:pic>
      <p:pic>
        <p:nvPicPr>
          <p:cNvPr id="11" name="Picture 10" descr="A cell phone with a message&#10;&#10;AI-generated content may be incorrect.">
            <a:extLst>
              <a:ext uri="{FF2B5EF4-FFF2-40B4-BE49-F238E27FC236}">
                <a16:creationId xmlns:a16="http://schemas.microsoft.com/office/drawing/2014/main" id="{9BE0F851-FDC2-615D-142E-6FEBB7E4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2" r="36445"/>
          <a:stretch/>
        </p:blipFill>
        <p:spPr>
          <a:xfrm>
            <a:off x="-90" y="0"/>
            <a:ext cx="330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B73B46-AD2F-CCDC-86F2-C705FAFE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910" y="243840"/>
            <a:ext cx="2123530" cy="1132258"/>
          </a:xfrm>
        </p:spPr>
        <p:txBody>
          <a:bodyPr>
            <a:normAutofit fontScale="90000"/>
          </a:bodyPr>
          <a:lstStyle/>
          <a:p>
            <a:r>
              <a:rPr lang="en-US" dirty="0"/>
              <a:t>Step 7 : Report the news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137896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DA9942F-A18C-9E9D-BF08-9291C54E1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58C5F505-2643-05A7-A22E-09978C6C7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0769" y="1429352"/>
            <a:ext cx="4330461" cy="4330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2B6750-E968-3F38-D1F2-C6CB0B44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09" y="353681"/>
            <a:ext cx="6572382" cy="9743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2FB62-F006-10F4-0E5A-842F23DF4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09" y="5853241"/>
            <a:ext cx="6572382" cy="5580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hlinkClick r:id="rId4"/>
              </a:rPr>
              <a:t>https://tinyurl.com/mkp001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01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29429-33FB-CC90-EFFD-98ECC4091C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D064F0-6D2A-219C-C000-14ABD99EC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06" y="0"/>
            <a:ext cx="4903694" cy="6858001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B1161-08C9-D245-8A36-667C56C2C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1" y="822960"/>
            <a:ext cx="4286054" cy="3474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u="sng" dirty="0">
                <a:effectLst/>
              </a:rPr>
              <a:t>PART 4</a:t>
            </a:r>
            <a:br>
              <a:rPr lang="en-US" sz="4000" dirty="0">
                <a:effectLst/>
              </a:rPr>
            </a:br>
            <a:r>
              <a:rPr lang="en-US" sz="4000" dirty="0">
                <a:effectLst/>
              </a:rPr>
              <a:t>Ethical Considerations in the Digital Space</a:t>
            </a:r>
            <a:br>
              <a:rPr lang="en-US" sz="4000" dirty="0">
                <a:effectLst/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67594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A22726-DA03-BCB0-F12E-98258FB7E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CECC6-5A55-7BB5-0019-54D5CF89A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8640"/>
            <a:ext cx="9160475" cy="113225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Ethical Considerations</a:t>
            </a:r>
            <a:endParaRPr lang="en-PK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CF14920A-0965-160D-398D-52BA03ADAB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186323"/>
              </p:ext>
            </p:extLst>
          </p:nvPr>
        </p:nvGraphicFramePr>
        <p:xfrm>
          <a:off x="930876" y="2037806"/>
          <a:ext cx="10335350" cy="4066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9673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Lights from a city">
            <a:extLst>
              <a:ext uri="{FF2B5EF4-FFF2-40B4-BE49-F238E27FC236}">
                <a16:creationId xmlns:a16="http://schemas.microsoft.com/office/drawing/2014/main" id="{E0FA73CB-DF8E-6E04-E8DB-F33981CD14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15" b="27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Picture 5" descr="A large building with towers&#10;&#10;AI-generated content may be incorrect.">
            <a:extLst>
              <a:ext uri="{FF2B5EF4-FFF2-40B4-BE49-F238E27FC236}">
                <a16:creationId xmlns:a16="http://schemas.microsoft.com/office/drawing/2014/main" id="{6A64F7D6-2B82-D7E3-56CA-8A6087B13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45" y="-195953"/>
            <a:ext cx="12342345" cy="70539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A10D8F-D463-70E5-239B-17AD65EF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97AE0-149A-4947-40D7-C05D92298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6" y="603315"/>
            <a:ext cx="5649211" cy="368573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100" u="sng" dirty="0">
                <a:effectLst/>
              </a:rPr>
              <a:t>PART 5</a:t>
            </a:r>
            <a:r>
              <a:rPr lang="en-US" sz="5100" dirty="0">
                <a:effectLst/>
              </a:rPr>
              <a:t> Government and Institutional Efforts in Pakistan</a:t>
            </a:r>
            <a:br>
              <a:rPr lang="en-US" sz="5100" dirty="0">
                <a:effectLst/>
              </a:rPr>
            </a:br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3170594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C7128-F2E7-9368-68DF-FDC19BA6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r>
              <a:rPr lang="en-US" sz="4000"/>
              <a:t>Overview</a:t>
            </a:r>
            <a:endParaRPr lang="en-PK" sz="400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65D232A1-4E9C-49B8-5320-CC768CAC74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129280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049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A22726-DA03-BCB0-F12E-98258FB7E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6A2D6-8DB5-8A38-A629-ECAAB4D7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8640"/>
            <a:ext cx="9160475" cy="1132258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PART 1 : IMPORTANCE OF DIGITAL LITERACY</a:t>
            </a:r>
            <a:endParaRPr lang="en-PK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C48B9D-1C15-957B-6A14-A00ABBD7CD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6607696"/>
              </p:ext>
            </p:extLst>
          </p:nvPr>
        </p:nvGraphicFramePr>
        <p:xfrm>
          <a:off x="930876" y="2037806"/>
          <a:ext cx="10335350" cy="4066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7699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156653-67CF-CD49-A470-63E5E8C8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r>
              <a:rPr lang="en-US" dirty="0"/>
              <a:t>HEC initiatives</a:t>
            </a:r>
            <a:endParaRPr lang="en-PK" dirty="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368B6DCF-FFE9-9499-9144-334683D897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3002795"/>
              </p:ext>
            </p:extLst>
          </p:nvPr>
        </p:nvGraphicFramePr>
        <p:xfrm>
          <a:off x="612648" y="1881051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7233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461516-C810-7D5B-2A54-5977788D7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r>
              <a:rPr lang="en-PK" sz="4000" b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Curriculum Development</a:t>
            </a:r>
            <a:endParaRPr lang="en-PK" sz="400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0C0C334D-AD1A-E53A-67D3-BC46B62C72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6630169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8793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D8792-DE27-3A9E-700B-3190182F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r>
              <a:rPr lang="en-PK" sz="4000" b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Government Fact-Checking Efforts</a:t>
            </a:r>
            <a:endParaRPr lang="en-PK" sz="400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92F6E148-65D4-E956-EC37-F322070046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082447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6437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Two telephones communicating">
            <a:extLst>
              <a:ext uri="{FF2B5EF4-FFF2-40B4-BE49-F238E27FC236}">
                <a16:creationId xmlns:a16="http://schemas.microsoft.com/office/drawing/2014/main" id="{3225E48B-6CF1-A85D-7089-318F2B91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00"/>
          <a:stretch/>
        </p:blipFill>
        <p:spPr>
          <a:xfrm>
            <a:off x="20" y="1425689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53D3F-72A1-57EA-8CED-9565A8B1B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255830"/>
            <a:ext cx="8138160" cy="10619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u="sng" dirty="0">
                <a:effectLst/>
              </a:rPr>
              <a:t>PART 6</a:t>
            </a:r>
            <a:br>
              <a:rPr lang="en-US" sz="3400" dirty="0">
                <a:effectLst/>
              </a:rPr>
            </a:br>
            <a:r>
              <a:rPr lang="en-US" sz="3400" dirty="0">
                <a:effectLst/>
              </a:rPr>
              <a:t>CONCLUSION AND CALL TO ACTION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230023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1922D2-D397-9EA4-A66D-55B0884D1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5456A-2A68-26A8-3D0E-CC7979DE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3087583"/>
            <a:ext cx="3494314" cy="3247693"/>
          </a:xfrm>
        </p:spPr>
        <p:txBody>
          <a:bodyPr anchor="t">
            <a:normAutofit/>
          </a:bodyPr>
          <a:lstStyle/>
          <a:p>
            <a:r>
              <a:rPr lang="en-US" dirty="0"/>
              <a:t>CONCLUSION</a:t>
            </a:r>
            <a:endParaRPr lang="en-PK" dirty="0"/>
          </a:p>
        </p:txBody>
      </p:sp>
      <p:graphicFrame>
        <p:nvGraphicFramePr>
          <p:cNvPr id="13" name="Rectangle 1">
            <a:extLst>
              <a:ext uri="{FF2B5EF4-FFF2-40B4-BE49-F238E27FC236}">
                <a16:creationId xmlns:a16="http://schemas.microsoft.com/office/drawing/2014/main" id="{618B804E-8B08-0664-1AA9-B0C06BD53C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274902"/>
              </p:ext>
            </p:extLst>
          </p:nvPr>
        </p:nvGraphicFramePr>
        <p:xfrm>
          <a:off x="4608246" y="548640"/>
          <a:ext cx="6949440" cy="5786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438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F3B1E-35BE-93BE-B04F-EDA4E84B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 descr="A diagram of a diagram of a digital marketing&#10;&#10;AI-generated content may be incorrect.">
            <a:extLst>
              <a:ext uri="{FF2B5EF4-FFF2-40B4-BE49-F238E27FC236}">
                <a16:creationId xmlns:a16="http://schemas.microsoft.com/office/drawing/2014/main" id="{0480A5B6-7179-F63A-1710-CD321D3CB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5129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D77156-EF97-4013-AF47-89A3CB8E0A6E}"/>
              </a:ext>
            </a:extLst>
          </p:cNvPr>
          <p:cNvSpPr/>
          <p:nvPr/>
        </p:nvSpPr>
        <p:spPr>
          <a:xfrm>
            <a:off x="3574910" y="2604959"/>
            <a:ext cx="5042180" cy="164808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PK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C0DC69-2E36-5DB9-B52D-419B8CAAACE6}"/>
              </a:ext>
            </a:extLst>
          </p:cNvPr>
          <p:cNvSpPr/>
          <p:nvPr/>
        </p:nvSpPr>
        <p:spPr>
          <a:xfrm>
            <a:off x="7953153" y="4912242"/>
            <a:ext cx="3402419" cy="1488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723D2-03B4-1C1D-ECA1-4C94EA85B9FE}"/>
              </a:ext>
            </a:extLst>
          </p:cNvPr>
          <p:cNvSpPr txBox="1"/>
          <p:nvPr/>
        </p:nvSpPr>
        <p:spPr>
          <a:xfrm>
            <a:off x="7430630" y="4967159"/>
            <a:ext cx="4761370" cy="16480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4422" tIns="174422" rIns="174422" bIns="174422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media </a:t>
            </a:r>
            <a:r>
              <a:rPr lang="en-GB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shapes public discourse </a:t>
            </a:r>
            <a:r>
              <a:rPr lang="en-GB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GB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informing, entertaining, </a:t>
            </a:r>
            <a:r>
              <a:rPr lang="en-GB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influencing </a:t>
            </a:r>
            <a:r>
              <a:rPr lang="en-GB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how people </a:t>
            </a:r>
            <a:r>
              <a:rPr lang="en-GB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understand and interact with the world</a:t>
            </a:r>
            <a:r>
              <a:rPr lang="en-GB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2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10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-up of a book&#10;&#10;AI-generated content may be incorrect.">
            <a:extLst>
              <a:ext uri="{FF2B5EF4-FFF2-40B4-BE49-F238E27FC236}">
                <a16:creationId xmlns:a16="http://schemas.microsoft.com/office/drawing/2014/main" id="{C52257FD-E7E5-65D5-C31B-C16701977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5129" cy="68580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88D9A1-F070-045A-EAE5-3A7A93C9E087}"/>
              </a:ext>
            </a:extLst>
          </p:cNvPr>
          <p:cNvSpPr/>
          <p:nvPr/>
        </p:nvSpPr>
        <p:spPr>
          <a:xfrm>
            <a:off x="-377791" y="3429000"/>
            <a:ext cx="3224463" cy="2880360"/>
          </a:xfrm>
          <a:prstGeom prst="rect">
            <a:avLst/>
          </a:prstGeom>
          <a:solidFill>
            <a:srgbClr val="E99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7DF6CC-19FA-81A8-A67C-355F07035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840" y="3803593"/>
            <a:ext cx="4471554" cy="2350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184CA1-0BD7-390E-8767-A5A515FF7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" y="4035420"/>
            <a:ext cx="2657506" cy="1861539"/>
          </a:xfrm>
          <a:prstGeom prst="rect">
            <a:avLst/>
          </a:prstGeom>
        </p:spPr>
      </p:pic>
      <p:pic>
        <p:nvPicPr>
          <p:cNvPr id="17" name="Picture 16" descr="A black and white outline of a country&#10;&#10;AI-generated content may be incorrect.">
            <a:extLst>
              <a:ext uri="{FF2B5EF4-FFF2-40B4-BE49-F238E27FC236}">
                <a16:creationId xmlns:a16="http://schemas.microsoft.com/office/drawing/2014/main" id="{BFAD013D-5AAD-DD60-BC05-9B25F68F8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72" y="295948"/>
            <a:ext cx="3133052" cy="3133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94FD0C-8FD7-9C83-AC93-819F7A0B0D7E}"/>
              </a:ext>
            </a:extLst>
          </p:cNvPr>
          <p:cNvSpPr txBox="1"/>
          <p:nvPr/>
        </p:nvSpPr>
        <p:spPr>
          <a:xfrm>
            <a:off x="9582225" y="3003083"/>
            <a:ext cx="2642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effectLst/>
                <a:latin typeface="open sans" panose="020B0606030504020204" pitchFamily="34" charset="0"/>
              </a:rPr>
              <a:t>MASS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633153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C83CB-E375-E4D2-7D61-390AD9271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6A97668-9D7F-7788-1EFC-D1E9D1F4D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297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D484EB-7033-1CE9-6F42-C7E5B40821AC}"/>
              </a:ext>
            </a:extLst>
          </p:cNvPr>
          <p:cNvSpPr txBox="1"/>
          <p:nvPr/>
        </p:nvSpPr>
        <p:spPr>
          <a:xfrm>
            <a:off x="0" y="6211669"/>
            <a:ext cx="480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Social and Traditional Media Usage:</a:t>
            </a:r>
          </a:p>
          <a:p>
            <a:r>
              <a:rPr lang="en-GB" dirty="0"/>
              <a:t>A Demographic Analysis of Pakistani Youth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50788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F98F9-7845-A653-2338-FD3F273F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A6DCF0C-17C6-B5F3-9321-E2D01987F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297" cy="6858000"/>
          </a:xfrm>
        </p:spPr>
      </p:pic>
    </p:spTree>
    <p:extLst>
      <p:ext uri="{BB962C8B-B14F-4D97-AF65-F5344CB8AC3E}">
        <p14:creationId xmlns:p14="http://schemas.microsoft.com/office/powerpoint/2010/main" val="848160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E5EE-354D-4BA0-A299-116C972AC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 descr="A person looking at his phone&#10;&#10;AI-generated content may be incorrect.">
            <a:extLst>
              <a:ext uri="{FF2B5EF4-FFF2-40B4-BE49-F238E27FC236}">
                <a16:creationId xmlns:a16="http://schemas.microsoft.com/office/drawing/2014/main" id="{339A7030-B74E-3528-6476-D17219F1E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03"/>
            <a:ext cx="12192000" cy="68387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99EC2A-AE67-5DC9-5E78-F3FF4081AAAF}"/>
              </a:ext>
            </a:extLst>
          </p:cNvPr>
          <p:cNvSpPr txBox="1"/>
          <p:nvPr/>
        </p:nvSpPr>
        <p:spPr>
          <a:xfrm>
            <a:off x="3876211" y="179308"/>
            <a:ext cx="412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64% Population below 35 years old</a:t>
            </a:r>
            <a:endParaRPr lang="en-PK" b="1" dirty="0"/>
          </a:p>
        </p:txBody>
      </p:sp>
    </p:spTree>
    <p:extLst>
      <p:ext uri="{BB962C8B-B14F-4D97-AF65-F5344CB8AC3E}">
        <p14:creationId xmlns:p14="http://schemas.microsoft.com/office/powerpoint/2010/main" val="2568655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27E82-134F-31F0-F921-740BF5EFC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 descr="A poster of a child sitting on a platform with a glowing screen&#10;&#10;AI-generated content may be incorrect.">
            <a:extLst>
              <a:ext uri="{FF2B5EF4-FFF2-40B4-BE49-F238E27FC236}">
                <a16:creationId xmlns:a16="http://schemas.microsoft.com/office/drawing/2014/main" id="{FD649236-8D03-AD24-6F8C-4185B96FD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297" cy="6858000"/>
          </a:xfrm>
        </p:spPr>
      </p:pic>
    </p:spTree>
    <p:extLst>
      <p:ext uri="{BB962C8B-B14F-4D97-AF65-F5344CB8AC3E}">
        <p14:creationId xmlns:p14="http://schemas.microsoft.com/office/powerpoint/2010/main" val="3356314191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1089</Words>
  <Application>Microsoft Office PowerPoint</Application>
  <PresentationFormat>Widescreen</PresentationFormat>
  <Paragraphs>132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Aptos</vt:lpstr>
      <vt:lpstr>Arial</vt:lpstr>
      <vt:lpstr>Calibri</vt:lpstr>
      <vt:lpstr>Neue Haas Grotesk Text Pro</vt:lpstr>
      <vt:lpstr>open sans</vt:lpstr>
      <vt:lpstr>VanillaVTI</vt:lpstr>
      <vt:lpstr>DIGITAL MEDIA LITERACY : FACT CHECKING &amp; COUNTERING FAKE NEWS</vt:lpstr>
      <vt:lpstr>TABLE OF CONTENTS</vt:lpstr>
      <vt:lpstr>PART 1 : IMPORTANCE OF DIGITAL LITERACY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2 The Spread of Misinformation via Social &amp; Electronic Media</vt:lpstr>
      <vt:lpstr>PowerPoint Presentation</vt:lpstr>
      <vt:lpstr>PowerPoint Presentation</vt:lpstr>
      <vt:lpstr>PowerPoint Presentation</vt:lpstr>
      <vt:lpstr>PowerPoint Presentation</vt:lpstr>
      <vt:lpstr>Examples</vt:lpstr>
      <vt:lpstr>Step 1 : Search</vt:lpstr>
      <vt:lpstr>Step 2 : Cross verify</vt:lpstr>
      <vt:lpstr>Step 3 : Utilize Fact-Checking Websites </vt:lpstr>
      <vt:lpstr>Step 4 : Reverse Image Searches </vt:lpstr>
      <vt:lpstr>Step 5 : Verify Videos Using Key Frames </vt:lpstr>
      <vt:lpstr>Step 6 : Leverage Community Notes </vt:lpstr>
      <vt:lpstr>Step 7 : Report the news</vt:lpstr>
      <vt:lpstr>PRACTICE</vt:lpstr>
      <vt:lpstr>PART 4 Ethical Considerations in the Digital Space </vt:lpstr>
      <vt:lpstr>Ethical Considerations</vt:lpstr>
      <vt:lpstr>PART 5 Government and Institutional Efforts in Pakistan </vt:lpstr>
      <vt:lpstr>Overview</vt:lpstr>
      <vt:lpstr>HEC initiatives</vt:lpstr>
      <vt:lpstr>Curriculum Development</vt:lpstr>
      <vt:lpstr>Government Fact-Checking Efforts</vt:lpstr>
      <vt:lpstr>PART 6 CONCLUSION AND CALL TO ACTION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Muhammad Murad khan</dc:creator>
  <cp:lastModifiedBy>muradkhan1987</cp:lastModifiedBy>
  <cp:revision>8</cp:revision>
  <dcterms:created xsi:type="dcterms:W3CDTF">2025-03-10T01:21:23Z</dcterms:created>
  <dcterms:modified xsi:type="dcterms:W3CDTF">2025-03-17T04:13:50Z</dcterms:modified>
</cp:coreProperties>
</file>